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BD8E0-48A1-474D-A220-98F3C1EC9D3C}" v="45" dt="2024-05-12T08:07:5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Fernandez Duran" userId="7d06ee899da98713" providerId="LiveId" clId="{EECA6D28-7265-4D3D-9F71-2F345ECF1D5D}"/>
    <pc:docChg chg="modSld">
      <pc:chgData name="Sofia Fernandez Duran" userId="7d06ee899da98713" providerId="LiveId" clId="{EECA6D28-7265-4D3D-9F71-2F345ECF1D5D}" dt="2024-02-25T11:34:09.121" v="8" actId="20577"/>
      <pc:docMkLst>
        <pc:docMk/>
      </pc:docMkLst>
      <pc:sldChg chg="modSp mod">
        <pc:chgData name="Sofia Fernandez Duran" userId="7d06ee899da98713" providerId="LiveId" clId="{EECA6D28-7265-4D3D-9F71-2F345ECF1D5D}" dt="2024-02-25T11:34:09.121" v="8" actId="20577"/>
        <pc:sldMkLst>
          <pc:docMk/>
          <pc:sldMk cId="3344758191" sldId="256"/>
        </pc:sldMkLst>
        <pc:spChg chg="mod">
          <ac:chgData name="Sofia Fernandez Duran" userId="7d06ee899da98713" providerId="LiveId" clId="{EECA6D28-7265-4D3D-9F71-2F345ECF1D5D}" dt="2024-02-25T11:34:09.121" v="8" actId="20577"/>
          <ac:spMkLst>
            <pc:docMk/>
            <pc:sldMk cId="3344758191" sldId="256"/>
            <ac:spMk id="3" creationId="{41365748-95E2-9771-A1C7-2C926245C7E7}"/>
          </ac:spMkLst>
        </pc:spChg>
      </pc:sldChg>
    </pc:docChg>
  </pc:docChgLst>
  <pc:docChgLst>
    <pc:chgData name="Sofia Fernandez Duran" userId="7d06ee899da98713" providerId="LiveId" clId="{E59BD8E0-48A1-474D-A220-98F3C1EC9D3C}"/>
    <pc:docChg chg="custSel modSld">
      <pc:chgData name="Sofia Fernandez Duran" userId="7d06ee899da98713" providerId="LiveId" clId="{E59BD8E0-48A1-474D-A220-98F3C1EC9D3C}" dt="2024-05-12T08:07:03.776" v="87" actId="20577"/>
      <pc:docMkLst>
        <pc:docMk/>
      </pc:docMkLst>
      <pc:sldChg chg="modSp mod">
        <pc:chgData name="Sofia Fernandez Duran" userId="7d06ee899da98713" providerId="LiveId" clId="{E59BD8E0-48A1-474D-A220-98F3C1EC9D3C}" dt="2024-05-12T08:07:03.776" v="87" actId="20577"/>
        <pc:sldMkLst>
          <pc:docMk/>
          <pc:sldMk cId="3344758191" sldId="256"/>
        </pc:sldMkLst>
        <pc:spChg chg="mod">
          <ac:chgData name="Sofia Fernandez Duran" userId="7d06ee899da98713" providerId="LiveId" clId="{E59BD8E0-48A1-474D-A220-98F3C1EC9D3C}" dt="2024-05-12T08:06:41.713" v="16" actId="20577"/>
          <ac:spMkLst>
            <pc:docMk/>
            <pc:sldMk cId="3344758191" sldId="256"/>
            <ac:spMk id="2" creationId="{4EEFEC7A-22AF-5033-19F2-BEEF38E0B2B1}"/>
          </ac:spMkLst>
        </pc:spChg>
        <pc:spChg chg="mod">
          <ac:chgData name="Sofia Fernandez Duran" userId="7d06ee899da98713" providerId="LiveId" clId="{E59BD8E0-48A1-474D-A220-98F3C1EC9D3C}" dt="2024-05-12T08:07:03.776" v="87" actId="20577"/>
          <ac:spMkLst>
            <pc:docMk/>
            <pc:sldMk cId="3344758191" sldId="256"/>
            <ac:spMk id="3" creationId="{41365748-95E2-9771-A1C7-2C926245C7E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BA83F-C8B4-436B-8948-4194D19A03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853A44-FB4D-49A1-BB83-7014DB1D0710}">
      <dgm:prSet/>
      <dgm:spPr/>
      <dgm:t>
        <a:bodyPr/>
        <a:lstStyle/>
        <a:p>
          <a:r>
            <a:rPr lang="es-ES" b="1" dirty="0"/>
            <a:t>•	Identificación de fuentes de estrés.</a:t>
          </a:r>
          <a:endParaRPr lang="en-US" dirty="0"/>
        </a:p>
      </dgm:t>
    </dgm:pt>
    <dgm:pt modelId="{388BB078-880B-4139-8A55-BABC45859971}" type="parTrans" cxnId="{59DF4850-BDBF-4CA6-9876-94D3500F3CB6}">
      <dgm:prSet/>
      <dgm:spPr/>
      <dgm:t>
        <a:bodyPr/>
        <a:lstStyle/>
        <a:p>
          <a:endParaRPr lang="en-US"/>
        </a:p>
      </dgm:t>
    </dgm:pt>
    <dgm:pt modelId="{9BBFB597-5B6D-4553-8170-E59B9BD2F688}" type="sibTrans" cxnId="{59DF4850-BDBF-4CA6-9876-94D3500F3CB6}">
      <dgm:prSet/>
      <dgm:spPr/>
      <dgm:t>
        <a:bodyPr/>
        <a:lstStyle/>
        <a:p>
          <a:endParaRPr lang="en-US"/>
        </a:p>
      </dgm:t>
    </dgm:pt>
    <dgm:pt modelId="{22933941-09EB-4BC2-8D22-624BDCBE0A5E}">
      <dgm:prSet/>
      <dgm:spPr/>
      <dgm:t>
        <a:bodyPr/>
        <a:lstStyle/>
        <a:p>
          <a:r>
            <a:rPr lang="es-ES" b="1" dirty="0"/>
            <a:t>•	Técnicas de relajación y mindfulness.</a:t>
          </a:r>
          <a:endParaRPr lang="en-US" dirty="0"/>
        </a:p>
      </dgm:t>
    </dgm:pt>
    <dgm:pt modelId="{68448C34-EC2D-4A13-A260-0A89F640079D}" type="parTrans" cxnId="{A1031401-9993-40AD-9E05-8C5445E81C92}">
      <dgm:prSet/>
      <dgm:spPr/>
      <dgm:t>
        <a:bodyPr/>
        <a:lstStyle/>
        <a:p>
          <a:endParaRPr lang="en-US"/>
        </a:p>
      </dgm:t>
    </dgm:pt>
    <dgm:pt modelId="{26ACD478-1493-47E2-81CA-E82078882A79}" type="sibTrans" cxnId="{A1031401-9993-40AD-9E05-8C5445E81C92}">
      <dgm:prSet/>
      <dgm:spPr/>
      <dgm:t>
        <a:bodyPr/>
        <a:lstStyle/>
        <a:p>
          <a:endParaRPr lang="en-US"/>
        </a:p>
      </dgm:t>
    </dgm:pt>
    <dgm:pt modelId="{4C2FC8A4-0B6B-4729-9B09-50158E06EA2F}">
      <dgm:prSet/>
      <dgm:spPr/>
      <dgm:t>
        <a:bodyPr/>
        <a:lstStyle/>
        <a:p>
          <a:r>
            <a:rPr lang="es-ES" b="1" dirty="0"/>
            <a:t>•	Planificación del tiempo y establecimiento de metas realistas.</a:t>
          </a:r>
          <a:endParaRPr lang="en-US" dirty="0"/>
        </a:p>
      </dgm:t>
    </dgm:pt>
    <dgm:pt modelId="{433BFF16-C7FC-48DD-B35E-50948DAC71B6}" type="parTrans" cxnId="{3C6CEFE7-3034-496A-99DC-A318FF1E0F4D}">
      <dgm:prSet/>
      <dgm:spPr/>
      <dgm:t>
        <a:bodyPr/>
        <a:lstStyle/>
        <a:p>
          <a:endParaRPr lang="en-US"/>
        </a:p>
      </dgm:t>
    </dgm:pt>
    <dgm:pt modelId="{95D472F1-A17C-42B9-94CF-533373101701}" type="sibTrans" cxnId="{3C6CEFE7-3034-496A-99DC-A318FF1E0F4D}">
      <dgm:prSet/>
      <dgm:spPr/>
      <dgm:t>
        <a:bodyPr/>
        <a:lstStyle/>
        <a:p>
          <a:endParaRPr lang="en-US"/>
        </a:p>
      </dgm:t>
    </dgm:pt>
    <dgm:pt modelId="{FE4D1F77-AD2C-446C-B218-2746EE7EEBE3}" type="pres">
      <dgm:prSet presAssocID="{E4BBA83F-C8B4-436B-8948-4194D19A038D}" presName="linear" presStyleCnt="0">
        <dgm:presLayoutVars>
          <dgm:animLvl val="lvl"/>
          <dgm:resizeHandles val="exact"/>
        </dgm:presLayoutVars>
      </dgm:prSet>
      <dgm:spPr/>
    </dgm:pt>
    <dgm:pt modelId="{5BB4942F-7877-4AB5-8FF7-6578F3A1D19C}" type="pres">
      <dgm:prSet presAssocID="{13853A44-FB4D-49A1-BB83-7014DB1D07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2ABDE4-8082-462A-B3F4-3BF8045FA9AB}" type="pres">
      <dgm:prSet presAssocID="{9BBFB597-5B6D-4553-8170-E59B9BD2F688}" presName="spacer" presStyleCnt="0"/>
      <dgm:spPr/>
    </dgm:pt>
    <dgm:pt modelId="{20F5035F-DB31-4FB1-90B5-38D821375E0F}" type="pres">
      <dgm:prSet presAssocID="{22933941-09EB-4BC2-8D22-624BDCBE0A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7C7C16-7BA2-4E24-BDAB-3DEBE97CF106}" type="pres">
      <dgm:prSet presAssocID="{26ACD478-1493-47E2-81CA-E82078882A79}" presName="spacer" presStyleCnt="0"/>
      <dgm:spPr/>
    </dgm:pt>
    <dgm:pt modelId="{1D3E3DA2-F00E-4EF3-A126-5D3004941C0D}" type="pres">
      <dgm:prSet presAssocID="{4C2FC8A4-0B6B-4729-9B09-50158E06EA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031401-9993-40AD-9E05-8C5445E81C92}" srcId="{E4BBA83F-C8B4-436B-8948-4194D19A038D}" destId="{22933941-09EB-4BC2-8D22-624BDCBE0A5E}" srcOrd="1" destOrd="0" parTransId="{68448C34-EC2D-4A13-A260-0A89F640079D}" sibTransId="{26ACD478-1493-47E2-81CA-E82078882A79}"/>
    <dgm:cxn modelId="{59DF4850-BDBF-4CA6-9876-94D3500F3CB6}" srcId="{E4BBA83F-C8B4-436B-8948-4194D19A038D}" destId="{13853A44-FB4D-49A1-BB83-7014DB1D0710}" srcOrd="0" destOrd="0" parTransId="{388BB078-880B-4139-8A55-BABC45859971}" sibTransId="{9BBFB597-5B6D-4553-8170-E59B9BD2F688}"/>
    <dgm:cxn modelId="{E70D3F7C-E2C5-427E-8676-E4CB02BABC0F}" type="presOf" srcId="{13853A44-FB4D-49A1-BB83-7014DB1D0710}" destId="{5BB4942F-7877-4AB5-8FF7-6578F3A1D19C}" srcOrd="0" destOrd="0" presId="urn:microsoft.com/office/officeart/2005/8/layout/vList2"/>
    <dgm:cxn modelId="{21F874AA-73A3-419D-A72F-427B6290E345}" type="presOf" srcId="{4C2FC8A4-0B6B-4729-9B09-50158E06EA2F}" destId="{1D3E3DA2-F00E-4EF3-A126-5D3004941C0D}" srcOrd="0" destOrd="0" presId="urn:microsoft.com/office/officeart/2005/8/layout/vList2"/>
    <dgm:cxn modelId="{F65B37D7-9F34-41E1-80DC-536E632268DC}" type="presOf" srcId="{22933941-09EB-4BC2-8D22-624BDCBE0A5E}" destId="{20F5035F-DB31-4FB1-90B5-38D821375E0F}" srcOrd="0" destOrd="0" presId="urn:microsoft.com/office/officeart/2005/8/layout/vList2"/>
    <dgm:cxn modelId="{3C6CEFE7-3034-496A-99DC-A318FF1E0F4D}" srcId="{E4BBA83F-C8B4-436B-8948-4194D19A038D}" destId="{4C2FC8A4-0B6B-4729-9B09-50158E06EA2F}" srcOrd="2" destOrd="0" parTransId="{433BFF16-C7FC-48DD-B35E-50948DAC71B6}" sibTransId="{95D472F1-A17C-42B9-94CF-533373101701}"/>
    <dgm:cxn modelId="{2E0BF7FD-7FC1-44FA-9756-DDF582181865}" type="presOf" srcId="{E4BBA83F-C8B4-436B-8948-4194D19A038D}" destId="{FE4D1F77-AD2C-446C-B218-2746EE7EEBE3}" srcOrd="0" destOrd="0" presId="urn:microsoft.com/office/officeart/2005/8/layout/vList2"/>
    <dgm:cxn modelId="{9DD7BDBE-2E36-47A9-B84B-792B07FB0821}" type="presParOf" srcId="{FE4D1F77-AD2C-446C-B218-2746EE7EEBE3}" destId="{5BB4942F-7877-4AB5-8FF7-6578F3A1D19C}" srcOrd="0" destOrd="0" presId="urn:microsoft.com/office/officeart/2005/8/layout/vList2"/>
    <dgm:cxn modelId="{ED03BB21-BBEF-4F0F-887C-F47FECA59746}" type="presParOf" srcId="{FE4D1F77-AD2C-446C-B218-2746EE7EEBE3}" destId="{D52ABDE4-8082-462A-B3F4-3BF8045FA9AB}" srcOrd="1" destOrd="0" presId="urn:microsoft.com/office/officeart/2005/8/layout/vList2"/>
    <dgm:cxn modelId="{8E94BC4F-7C16-45A7-AEF2-9DB429FA3A1F}" type="presParOf" srcId="{FE4D1F77-AD2C-446C-B218-2746EE7EEBE3}" destId="{20F5035F-DB31-4FB1-90B5-38D821375E0F}" srcOrd="2" destOrd="0" presId="urn:microsoft.com/office/officeart/2005/8/layout/vList2"/>
    <dgm:cxn modelId="{F8B0E641-D515-457E-BFB4-7458CC3DD5E1}" type="presParOf" srcId="{FE4D1F77-AD2C-446C-B218-2746EE7EEBE3}" destId="{107C7C16-7BA2-4E24-BDAB-3DEBE97CF106}" srcOrd="3" destOrd="0" presId="urn:microsoft.com/office/officeart/2005/8/layout/vList2"/>
    <dgm:cxn modelId="{3D7CE5CC-5852-46E6-A4BD-E73C177CFE85}" type="presParOf" srcId="{FE4D1F77-AD2C-446C-B218-2746EE7EEBE3}" destId="{1D3E3DA2-F00E-4EF3-A126-5D3004941C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4B8FD-D5B0-45B2-86DF-122F439D250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33E5BE-E2F5-4599-8735-A1A64D0D24CB}">
      <dgm:prSet/>
      <dgm:spPr/>
      <dgm:t>
        <a:bodyPr/>
        <a:lstStyle/>
        <a:p>
          <a:r>
            <a:rPr lang="es-ES" b="1" dirty="0"/>
            <a:t>•	Fortalecimiento de la capacidad de recuperación emocional.</a:t>
          </a:r>
          <a:endParaRPr lang="en-US" dirty="0"/>
        </a:p>
      </dgm:t>
    </dgm:pt>
    <dgm:pt modelId="{CC7194BA-B536-488D-AA1B-5C218817DA37}" type="parTrans" cxnId="{DDD4A1E7-4A80-4D8D-9719-935E14C777A6}">
      <dgm:prSet/>
      <dgm:spPr/>
      <dgm:t>
        <a:bodyPr/>
        <a:lstStyle/>
        <a:p>
          <a:endParaRPr lang="en-US"/>
        </a:p>
      </dgm:t>
    </dgm:pt>
    <dgm:pt modelId="{D1A8E81D-FFD2-4B61-AAD1-EBDD38CBF429}" type="sibTrans" cxnId="{DDD4A1E7-4A80-4D8D-9719-935E14C777A6}">
      <dgm:prSet/>
      <dgm:spPr/>
      <dgm:t>
        <a:bodyPr/>
        <a:lstStyle/>
        <a:p>
          <a:endParaRPr lang="en-US" dirty="0"/>
        </a:p>
      </dgm:t>
    </dgm:pt>
    <dgm:pt modelId="{D86CD131-D8B4-4553-9510-5CF3F5C28437}">
      <dgm:prSet/>
      <dgm:spPr/>
      <dgm:t>
        <a:bodyPr/>
        <a:lstStyle/>
        <a:p>
          <a:r>
            <a:rPr lang="es-ES" b="1" dirty="0"/>
            <a:t>•	Apoyo social y redes de apoyo.</a:t>
          </a:r>
          <a:endParaRPr lang="en-US" dirty="0"/>
        </a:p>
      </dgm:t>
    </dgm:pt>
    <dgm:pt modelId="{F403CC0E-0217-4388-BE38-336767941D58}" type="parTrans" cxnId="{1DB839C4-F7DB-402A-869B-64057B0EB8FA}">
      <dgm:prSet/>
      <dgm:spPr/>
      <dgm:t>
        <a:bodyPr/>
        <a:lstStyle/>
        <a:p>
          <a:endParaRPr lang="en-US"/>
        </a:p>
      </dgm:t>
    </dgm:pt>
    <dgm:pt modelId="{69CB77F8-3136-46E8-B7E6-57F9EA15E694}" type="sibTrans" cxnId="{1DB839C4-F7DB-402A-869B-64057B0EB8FA}">
      <dgm:prSet/>
      <dgm:spPr/>
      <dgm:t>
        <a:bodyPr/>
        <a:lstStyle/>
        <a:p>
          <a:endParaRPr lang="en-US" dirty="0"/>
        </a:p>
      </dgm:t>
    </dgm:pt>
    <dgm:pt modelId="{4B7CC9D6-A7B1-436A-BA62-3F7F355069A1}">
      <dgm:prSet/>
      <dgm:spPr/>
      <dgm:t>
        <a:bodyPr/>
        <a:lstStyle/>
        <a:p>
          <a:r>
            <a:rPr lang="es-ES" b="1" dirty="0"/>
            <a:t>•	Superación de adversidades.</a:t>
          </a:r>
          <a:endParaRPr lang="en-US" dirty="0"/>
        </a:p>
      </dgm:t>
    </dgm:pt>
    <dgm:pt modelId="{9158DDD9-E4F2-4CE0-8A89-E3820520BA0B}" type="parTrans" cxnId="{5F9F03B9-DAEB-4BBC-AD24-2BF0CB63A6AA}">
      <dgm:prSet/>
      <dgm:spPr/>
      <dgm:t>
        <a:bodyPr/>
        <a:lstStyle/>
        <a:p>
          <a:endParaRPr lang="en-US"/>
        </a:p>
      </dgm:t>
    </dgm:pt>
    <dgm:pt modelId="{0A130C8F-CCB6-47D3-BA84-5AA77B869262}" type="sibTrans" cxnId="{5F9F03B9-DAEB-4BBC-AD24-2BF0CB63A6AA}">
      <dgm:prSet/>
      <dgm:spPr/>
      <dgm:t>
        <a:bodyPr/>
        <a:lstStyle/>
        <a:p>
          <a:endParaRPr lang="en-US"/>
        </a:p>
      </dgm:t>
    </dgm:pt>
    <dgm:pt modelId="{F21F3320-8710-485A-99F0-48A8D0D96861}" type="pres">
      <dgm:prSet presAssocID="{E244B8FD-D5B0-45B2-86DF-122F439D250A}" presName="outerComposite" presStyleCnt="0">
        <dgm:presLayoutVars>
          <dgm:chMax val="5"/>
          <dgm:dir/>
          <dgm:resizeHandles val="exact"/>
        </dgm:presLayoutVars>
      </dgm:prSet>
      <dgm:spPr/>
    </dgm:pt>
    <dgm:pt modelId="{15FBBFCD-444F-4B96-98BC-34DCB9DEE60A}" type="pres">
      <dgm:prSet presAssocID="{E244B8FD-D5B0-45B2-86DF-122F439D250A}" presName="dummyMaxCanvas" presStyleCnt="0">
        <dgm:presLayoutVars/>
      </dgm:prSet>
      <dgm:spPr/>
    </dgm:pt>
    <dgm:pt modelId="{2FA95028-7015-401B-B2AD-D05837A93E03}" type="pres">
      <dgm:prSet presAssocID="{E244B8FD-D5B0-45B2-86DF-122F439D250A}" presName="ThreeNodes_1" presStyleLbl="node1" presStyleIdx="0" presStyleCnt="3">
        <dgm:presLayoutVars>
          <dgm:bulletEnabled val="1"/>
        </dgm:presLayoutVars>
      </dgm:prSet>
      <dgm:spPr/>
    </dgm:pt>
    <dgm:pt modelId="{52697E13-DCF7-4254-8748-8029221B288C}" type="pres">
      <dgm:prSet presAssocID="{E244B8FD-D5B0-45B2-86DF-122F439D250A}" presName="ThreeNodes_2" presStyleLbl="node1" presStyleIdx="1" presStyleCnt="3">
        <dgm:presLayoutVars>
          <dgm:bulletEnabled val="1"/>
        </dgm:presLayoutVars>
      </dgm:prSet>
      <dgm:spPr/>
    </dgm:pt>
    <dgm:pt modelId="{9BDC11E8-FD1C-4E8F-B798-9498CA5B7236}" type="pres">
      <dgm:prSet presAssocID="{E244B8FD-D5B0-45B2-86DF-122F439D250A}" presName="ThreeNodes_3" presStyleLbl="node1" presStyleIdx="2" presStyleCnt="3">
        <dgm:presLayoutVars>
          <dgm:bulletEnabled val="1"/>
        </dgm:presLayoutVars>
      </dgm:prSet>
      <dgm:spPr/>
    </dgm:pt>
    <dgm:pt modelId="{17BEFA1D-6E67-4087-9E5D-BBBD8385227B}" type="pres">
      <dgm:prSet presAssocID="{E244B8FD-D5B0-45B2-86DF-122F439D250A}" presName="ThreeConn_1-2" presStyleLbl="fgAccFollowNode1" presStyleIdx="0" presStyleCnt="2">
        <dgm:presLayoutVars>
          <dgm:bulletEnabled val="1"/>
        </dgm:presLayoutVars>
      </dgm:prSet>
      <dgm:spPr/>
    </dgm:pt>
    <dgm:pt modelId="{71F39A6C-61C8-433D-91A6-65CE631E136B}" type="pres">
      <dgm:prSet presAssocID="{E244B8FD-D5B0-45B2-86DF-122F439D250A}" presName="ThreeConn_2-3" presStyleLbl="fgAccFollowNode1" presStyleIdx="1" presStyleCnt="2">
        <dgm:presLayoutVars>
          <dgm:bulletEnabled val="1"/>
        </dgm:presLayoutVars>
      </dgm:prSet>
      <dgm:spPr/>
    </dgm:pt>
    <dgm:pt modelId="{04EA8B55-9599-425A-8E63-DABCC46ED27C}" type="pres">
      <dgm:prSet presAssocID="{E244B8FD-D5B0-45B2-86DF-122F439D250A}" presName="ThreeNodes_1_text" presStyleLbl="node1" presStyleIdx="2" presStyleCnt="3">
        <dgm:presLayoutVars>
          <dgm:bulletEnabled val="1"/>
        </dgm:presLayoutVars>
      </dgm:prSet>
      <dgm:spPr/>
    </dgm:pt>
    <dgm:pt modelId="{006B8A71-62BD-4538-A12F-250056063AA5}" type="pres">
      <dgm:prSet presAssocID="{E244B8FD-D5B0-45B2-86DF-122F439D250A}" presName="ThreeNodes_2_text" presStyleLbl="node1" presStyleIdx="2" presStyleCnt="3">
        <dgm:presLayoutVars>
          <dgm:bulletEnabled val="1"/>
        </dgm:presLayoutVars>
      </dgm:prSet>
      <dgm:spPr/>
    </dgm:pt>
    <dgm:pt modelId="{EA7406E5-D6C0-48DE-A203-FE81E2EA87C6}" type="pres">
      <dgm:prSet presAssocID="{E244B8FD-D5B0-45B2-86DF-122F439D250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4F64310-CD50-4116-B63D-65D4F694874A}" type="presOf" srcId="{4B7CC9D6-A7B1-436A-BA62-3F7F355069A1}" destId="{EA7406E5-D6C0-48DE-A203-FE81E2EA87C6}" srcOrd="1" destOrd="0" presId="urn:microsoft.com/office/officeart/2005/8/layout/vProcess5"/>
    <dgm:cxn modelId="{E3079013-B28A-43FF-884E-8DDF9A0F5B04}" type="presOf" srcId="{8333E5BE-E2F5-4599-8735-A1A64D0D24CB}" destId="{04EA8B55-9599-425A-8E63-DABCC46ED27C}" srcOrd="1" destOrd="0" presId="urn:microsoft.com/office/officeart/2005/8/layout/vProcess5"/>
    <dgm:cxn modelId="{2B99EA13-09DC-4C7C-AFFA-15BEB3C19D69}" type="presOf" srcId="{69CB77F8-3136-46E8-B7E6-57F9EA15E694}" destId="{71F39A6C-61C8-433D-91A6-65CE631E136B}" srcOrd="0" destOrd="0" presId="urn:microsoft.com/office/officeart/2005/8/layout/vProcess5"/>
    <dgm:cxn modelId="{58D07936-05DE-4E2A-8398-309C4AA21EBB}" type="presOf" srcId="{D1A8E81D-FFD2-4B61-AAD1-EBDD38CBF429}" destId="{17BEFA1D-6E67-4087-9E5D-BBBD8385227B}" srcOrd="0" destOrd="0" presId="urn:microsoft.com/office/officeart/2005/8/layout/vProcess5"/>
    <dgm:cxn modelId="{E78AFC44-A402-43DB-8119-6FACF48F9EC4}" type="presOf" srcId="{D86CD131-D8B4-4553-9510-5CF3F5C28437}" destId="{52697E13-DCF7-4254-8748-8029221B288C}" srcOrd="0" destOrd="0" presId="urn:microsoft.com/office/officeart/2005/8/layout/vProcess5"/>
    <dgm:cxn modelId="{D98FC258-5A9B-4344-9707-22ED4995D9F7}" type="presOf" srcId="{D86CD131-D8B4-4553-9510-5CF3F5C28437}" destId="{006B8A71-62BD-4538-A12F-250056063AA5}" srcOrd="1" destOrd="0" presId="urn:microsoft.com/office/officeart/2005/8/layout/vProcess5"/>
    <dgm:cxn modelId="{344974AF-EEB2-484D-BD55-B631EB1CD8D9}" type="presOf" srcId="{8333E5BE-E2F5-4599-8735-A1A64D0D24CB}" destId="{2FA95028-7015-401B-B2AD-D05837A93E03}" srcOrd="0" destOrd="0" presId="urn:microsoft.com/office/officeart/2005/8/layout/vProcess5"/>
    <dgm:cxn modelId="{05821FB1-ABF2-4919-9C7C-27B77F9BF961}" type="presOf" srcId="{E244B8FD-D5B0-45B2-86DF-122F439D250A}" destId="{F21F3320-8710-485A-99F0-48A8D0D96861}" srcOrd="0" destOrd="0" presId="urn:microsoft.com/office/officeart/2005/8/layout/vProcess5"/>
    <dgm:cxn modelId="{5F9F03B9-DAEB-4BBC-AD24-2BF0CB63A6AA}" srcId="{E244B8FD-D5B0-45B2-86DF-122F439D250A}" destId="{4B7CC9D6-A7B1-436A-BA62-3F7F355069A1}" srcOrd="2" destOrd="0" parTransId="{9158DDD9-E4F2-4CE0-8A89-E3820520BA0B}" sibTransId="{0A130C8F-CCB6-47D3-BA84-5AA77B869262}"/>
    <dgm:cxn modelId="{1DB839C4-F7DB-402A-869B-64057B0EB8FA}" srcId="{E244B8FD-D5B0-45B2-86DF-122F439D250A}" destId="{D86CD131-D8B4-4553-9510-5CF3F5C28437}" srcOrd="1" destOrd="0" parTransId="{F403CC0E-0217-4388-BE38-336767941D58}" sibTransId="{69CB77F8-3136-46E8-B7E6-57F9EA15E694}"/>
    <dgm:cxn modelId="{CC897FC7-8AE3-4983-8A6B-FA183145D927}" type="presOf" srcId="{4B7CC9D6-A7B1-436A-BA62-3F7F355069A1}" destId="{9BDC11E8-FD1C-4E8F-B798-9498CA5B7236}" srcOrd="0" destOrd="0" presId="urn:microsoft.com/office/officeart/2005/8/layout/vProcess5"/>
    <dgm:cxn modelId="{DDD4A1E7-4A80-4D8D-9719-935E14C777A6}" srcId="{E244B8FD-D5B0-45B2-86DF-122F439D250A}" destId="{8333E5BE-E2F5-4599-8735-A1A64D0D24CB}" srcOrd="0" destOrd="0" parTransId="{CC7194BA-B536-488D-AA1B-5C218817DA37}" sibTransId="{D1A8E81D-FFD2-4B61-AAD1-EBDD38CBF429}"/>
    <dgm:cxn modelId="{2B7831BA-E4BF-40C6-A4E4-BC23F7C2BD3C}" type="presParOf" srcId="{F21F3320-8710-485A-99F0-48A8D0D96861}" destId="{15FBBFCD-444F-4B96-98BC-34DCB9DEE60A}" srcOrd="0" destOrd="0" presId="urn:microsoft.com/office/officeart/2005/8/layout/vProcess5"/>
    <dgm:cxn modelId="{36099E00-4460-46AC-A09D-DA9F1B6079B4}" type="presParOf" srcId="{F21F3320-8710-485A-99F0-48A8D0D96861}" destId="{2FA95028-7015-401B-B2AD-D05837A93E03}" srcOrd="1" destOrd="0" presId="urn:microsoft.com/office/officeart/2005/8/layout/vProcess5"/>
    <dgm:cxn modelId="{8874A5B6-D2A9-49CB-82BD-45330BE2FEA2}" type="presParOf" srcId="{F21F3320-8710-485A-99F0-48A8D0D96861}" destId="{52697E13-DCF7-4254-8748-8029221B288C}" srcOrd="2" destOrd="0" presId="urn:microsoft.com/office/officeart/2005/8/layout/vProcess5"/>
    <dgm:cxn modelId="{CD81956D-2601-46E3-97F2-F0993401D0FB}" type="presParOf" srcId="{F21F3320-8710-485A-99F0-48A8D0D96861}" destId="{9BDC11E8-FD1C-4E8F-B798-9498CA5B7236}" srcOrd="3" destOrd="0" presId="urn:microsoft.com/office/officeart/2005/8/layout/vProcess5"/>
    <dgm:cxn modelId="{CAA460AD-9837-45BA-826E-489BCFB34DCF}" type="presParOf" srcId="{F21F3320-8710-485A-99F0-48A8D0D96861}" destId="{17BEFA1D-6E67-4087-9E5D-BBBD8385227B}" srcOrd="4" destOrd="0" presId="urn:microsoft.com/office/officeart/2005/8/layout/vProcess5"/>
    <dgm:cxn modelId="{6B0FC3D9-EAAA-4F62-B499-957B4372B9EF}" type="presParOf" srcId="{F21F3320-8710-485A-99F0-48A8D0D96861}" destId="{71F39A6C-61C8-433D-91A6-65CE631E136B}" srcOrd="5" destOrd="0" presId="urn:microsoft.com/office/officeart/2005/8/layout/vProcess5"/>
    <dgm:cxn modelId="{DC99BE18-3684-4057-9BF2-C4E924A26C47}" type="presParOf" srcId="{F21F3320-8710-485A-99F0-48A8D0D96861}" destId="{04EA8B55-9599-425A-8E63-DABCC46ED27C}" srcOrd="6" destOrd="0" presId="urn:microsoft.com/office/officeart/2005/8/layout/vProcess5"/>
    <dgm:cxn modelId="{C0E43F61-1194-420D-9842-A86EBA756981}" type="presParOf" srcId="{F21F3320-8710-485A-99F0-48A8D0D96861}" destId="{006B8A71-62BD-4538-A12F-250056063AA5}" srcOrd="7" destOrd="0" presId="urn:microsoft.com/office/officeart/2005/8/layout/vProcess5"/>
    <dgm:cxn modelId="{4EE7612B-65A2-4959-A1DA-64760FC97AC1}" type="presParOf" srcId="{F21F3320-8710-485A-99F0-48A8D0D96861}" destId="{EA7406E5-D6C0-48DE-A203-FE81E2EA87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4942F-7877-4AB5-8FF7-6578F3A1D19C}">
      <dsp:nvSpPr>
        <dsp:cNvPr id="0" name=""/>
        <dsp:cNvSpPr/>
      </dsp:nvSpPr>
      <dsp:spPr>
        <a:xfrm>
          <a:off x="0" y="52512"/>
          <a:ext cx="5503706" cy="136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•	Identificación de fuentes de estrés.</a:t>
          </a:r>
          <a:endParaRPr lang="en-US" sz="2500" kern="1200" dirty="0"/>
        </a:p>
      </dsp:txBody>
      <dsp:txXfrm>
        <a:off x="66753" y="119265"/>
        <a:ext cx="5370200" cy="1233931"/>
      </dsp:txXfrm>
    </dsp:sp>
    <dsp:sp modelId="{20F5035F-DB31-4FB1-90B5-38D821375E0F}">
      <dsp:nvSpPr>
        <dsp:cNvPr id="0" name=""/>
        <dsp:cNvSpPr/>
      </dsp:nvSpPr>
      <dsp:spPr>
        <a:xfrm>
          <a:off x="0" y="1491950"/>
          <a:ext cx="5503706" cy="136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•	Técnicas de relajación y mindfulness.</a:t>
          </a:r>
          <a:endParaRPr lang="en-US" sz="2500" kern="1200" dirty="0"/>
        </a:p>
      </dsp:txBody>
      <dsp:txXfrm>
        <a:off x="66753" y="1558703"/>
        <a:ext cx="5370200" cy="1233931"/>
      </dsp:txXfrm>
    </dsp:sp>
    <dsp:sp modelId="{1D3E3DA2-F00E-4EF3-A126-5D3004941C0D}">
      <dsp:nvSpPr>
        <dsp:cNvPr id="0" name=""/>
        <dsp:cNvSpPr/>
      </dsp:nvSpPr>
      <dsp:spPr>
        <a:xfrm>
          <a:off x="0" y="2931387"/>
          <a:ext cx="5503706" cy="136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•	Planificación del tiempo y establecimiento de metas realistas.</a:t>
          </a:r>
          <a:endParaRPr lang="en-US" sz="2500" kern="1200" dirty="0"/>
        </a:p>
      </dsp:txBody>
      <dsp:txXfrm>
        <a:off x="66753" y="2998140"/>
        <a:ext cx="5370200" cy="123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5028-7015-401B-B2AD-D05837A93E03}">
      <dsp:nvSpPr>
        <dsp:cNvPr id="0" name=""/>
        <dsp:cNvSpPr/>
      </dsp:nvSpPr>
      <dsp:spPr>
        <a:xfrm>
          <a:off x="0" y="0"/>
          <a:ext cx="9391650" cy="1170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/>
            <a:t>•	Fortalecimiento de la capacidad de recuperación emocional.</a:t>
          </a:r>
          <a:endParaRPr lang="en-US" sz="3100" kern="1200"/>
        </a:p>
      </dsp:txBody>
      <dsp:txXfrm>
        <a:off x="34283" y="34283"/>
        <a:ext cx="8128597" cy="1101925"/>
      </dsp:txXfrm>
    </dsp:sp>
    <dsp:sp modelId="{52697E13-DCF7-4254-8748-8029221B288C}">
      <dsp:nvSpPr>
        <dsp:cNvPr id="0" name=""/>
        <dsp:cNvSpPr/>
      </dsp:nvSpPr>
      <dsp:spPr>
        <a:xfrm>
          <a:off x="828674" y="1365573"/>
          <a:ext cx="9391650" cy="1170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/>
            <a:t>•	Apoyo social y redes de apoyo.</a:t>
          </a:r>
          <a:endParaRPr lang="en-US" sz="3100" kern="1200"/>
        </a:p>
      </dsp:txBody>
      <dsp:txXfrm>
        <a:off x="862957" y="1399856"/>
        <a:ext cx="7733589" cy="1101925"/>
      </dsp:txXfrm>
    </dsp:sp>
    <dsp:sp modelId="{9BDC11E8-FD1C-4E8F-B798-9498CA5B7236}">
      <dsp:nvSpPr>
        <dsp:cNvPr id="0" name=""/>
        <dsp:cNvSpPr/>
      </dsp:nvSpPr>
      <dsp:spPr>
        <a:xfrm>
          <a:off x="1657349" y="2731146"/>
          <a:ext cx="9391650" cy="1170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/>
            <a:t>•	Superación de adversidades.</a:t>
          </a:r>
          <a:endParaRPr lang="en-US" sz="3100" kern="1200"/>
        </a:p>
      </dsp:txBody>
      <dsp:txXfrm>
        <a:off x="1691632" y="2765429"/>
        <a:ext cx="7733589" cy="1101925"/>
      </dsp:txXfrm>
    </dsp:sp>
    <dsp:sp modelId="{17BEFA1D-6E67-4087-9E5D-BBBD8385227B}">
      <dsp:nvSpPr>
        <dsp:cNvPr id="0" name=""/>
        <dsp:cNvSpPr/>
      </dsp:nvSpPr>
      <dsp:spPr>
        <a:xfrm>
          <a:off x="8630830" y="887622"/>
          <a:ext cx="760819" cy="760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802014" y="887622"/>
        <a:ext cx="418451" cy="572516"/>
      </dsp:txXfrm>
    </dsp:sp>
    <dsp:sp modelId="{71F39A6C-61C8-433D-91A6-65CE631E136B}">
      <dsp:nvSpPr>
        <dsp:cNvPr id="0" name=""/>
        <dsp:cNvSpPr/>
      </dsp:nvSpPr>
      <dsp:spPr>
        <a:xfrm>
          <a:off x="9459505" y="2245392"/>
          <a:ext cx="760819" cy="760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630689" y="2245392"/>
        <a:ext cx="418451" cy="572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8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5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7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7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7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6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8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i.es/blogs/madeon/2013/06/03/los-habitos-de-comunicacion-en-el-liderazg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aprendizajeadiario.blogspot.com/2018/11/habilidades-para-la-vida-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impulsivo-astratto-strong-15052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escpuertas.blogspot.com/2016/04/las-tres-habilidades-la-social-la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i.es/blogs/alfredo-fernandez-lorenzo/2015/05/31/pautas-para-gestionar-el-estres-laboral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uzles en figuras de plástico">
            <a:extLst>
              <a:ext uri="{FF2B5EF4-FFF2-40B4-BE49-F238E27FC236}">
                <a16:creationId xmlns:a16="http://schemas.microsoft.com/office/drawing/2014/main" id="{0EC2C896-55A7-AF1E-0E29-1A663656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1" b="137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EFEC7A-22AF-5033-19F2-BEEF38E0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853" y="0"/>
            <a:ext cx="8993397" cy="3735238"/>
          </a:xfrm>
        </p:spPr>
        <p:txBody>
          <a:bodyPr anchor="b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Taller de Diálogos Restaurativos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365748-95E2-9771-A1C7-2C926245C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3735238"/>
            <a:ext cx="6131858" cy="1742536"/>
          </a:xfrm>
        </p:spPr>
        <p:txBody>
          <a:bodyPr anchor="t">
            <a:noAutofit/>
          </a:bodyPr>
          <a:lstStyle/>
          <a:p>
            <a:endParaRPr lang="es-ES" sz="1800" b="1" dirty="0">
              <a:solidFill>
                <a:srgbClr val="FFFFFF"/>
              </a:solidFill>
            </a:endParaRPr>
          </a:p>
          <a:p>
            <a:r>
              <a:rPr lang="es-ES" sz="1800" b="1" dirty="0">
                <a:solidFill>
                  <a:srgbClr val="FFFFFF"/>
                </a:solidFill>
              </a:rPr>
              <a:t>Sofia Fernandez duran</a:t>
            </a:r>
          </a:p>
          <a:p>
            <a:r>
              <a:rPr lang="es-ES" sz="1800" b="1" dirty="0">
                <a:solidFill>
                  <a:srgbClr val="FFFFFF"/>
                </a:solidFill>
              </a:rPr>
              <a:t>Mediadora/facilitadora procesos restaurativos</a:t>
            </a:r>
          </a:p>
        </p:txBody>
      </p:sp>
    </p:spTree>
    <p:extLst>
      <p:ext uri="{BB962C8B-B14F-4D97-AF65-F5344CB8AC3E}">
        <p14:creationId xmlns:p14="http://schemas.microsoft.com/office/powerpoint/2010/main" val="334475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5" name="Rectangle 67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F0E0B-7A22-76BD-A603-5EF16135D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10" y="696226"/>
            <a:ext cx="8675712" cy="981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Educación Sexual</a:t>
            </a:r>
          </a:p>
        </p:txBody>
      </p:sp>
      <p:sp>
        <p:nvSpPr>
          <p:cNvPr id="196" name="Rectangle 69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4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518A8C-529C-EA38-2A18-3ECAC34D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57" y="2342775"/>
            <a:ext cx="5009643" cy="319741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40000"/>
              </a:lnSpc>
            </a:pPr>
            <a:endParaRPr lang="en-US" sz="1100" dirty="0"/>
          </a:p>
          <a:p>
            <a:pPr algn="l">
              <a:lnSpc>
                <a:spcPct val="140000"/>
              </a:lnSpc>
            </a:pPr>
            <a:r>
              <a:rPr lang="en-US" sz="1100" b="1" dirty="0"/>
              <a:t>•	Información sobre relaciones sexuales saludables y consentimiento.</a:t>
            </a:r>
          </a:p>
          <a:p>
            <a:pPr algn="l">
              <a:lnSpc>
                <a:spcPct val="140000"/>
              </a:lnSpc>
            </a:pPr>
            <a:r>
              <a:rPr lang="en-US" sz="1100" b="1" dirty="0"/>
              <a:t>•	Prevención de embarazos no deseados e infecciones de transmisión sexual.</a:t>
            </a:r>
          </a:p>
          <a:p>
            <a:pPr algn="l">
              <a:lnSpc>
                <a:spcPct val="140000"/>
              </a:lnSpc>
            </a:pPr>
            <a:r>
              <a:rPr lang="en-US" sz="1100" b="1" dirty="0"/>
              <a:t>•	Respeto por los límites personales y el consentimiento</a:t>
            </a:r>
          </a:p>
          <a:p>
            <a:pPr algn="l">
              <a:lnSpc>
                <a:spcPct val="140000"/>
              </a:lnSpc>
            </a:pPr>
            <a:endParaRPr lang="en-US" sz="11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97" name="Picture 4">
            <a:extLst>
              <a:ext uri="{FF2B5EF4-FFF2-40B4-BE49-F238E27FC236}">
                <a16:creationId xmlns:a16="http://schemas.microsoft.com/office/drawing/2014/main" id="{1DB39EEA-96E3-7B42-FF11-44B973A62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" r="1" b="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98EBA1A7-F984-0C38-46A6-85063936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8446" r="4191" b="2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DA065B-8D61-CD7C-6D36-F9AA6343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       Habilidades Académicas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CD1CB-20F5-B712-9696-E2055C65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•	Motivación y establecimiento de metas educativas.</a:t>
            </a:r>
          </a:p>
          <a:p>
            <a:r>
              <a:rPr lang="es-ES" b="1" dirty="0"/>
              <a:t>•	Técnicas de estudio efectivas.</a:t>
            </a:r>
          </a:p>
          <a:p>
            <a:r>
              <a:rPr lang="es-ES" b="1" dirty="0"/>
              <a:t>•	Uso responsable de la tecnología y las redes sociales.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301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rsona señalando un mapa">
            <a:extLst>
              <a:ext uri="{FF2B5EF4-FFF2-40B4-BE49-F238E27FC236}">
                <a16:creationId xmlns:a16="http://schemas.microsoft.com/office/drawing/2014/main" id="{021DFE54-7A19-583D-DCE0-6627E96C2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8491" r="30102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EF54F4-976E-9046-0C7B-273ED3811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74" y="1395699"/>
            <a:ext cx="4223965" cy="4111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Toma de decisiones y planificación del futuro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F56E37-798C-F250-E0FF-D79F3BF1D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76300"/>
            <a:ext cx="5219700" cy="51054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b="1" dirty="0"/>
              <a:t>•	Planificación de metas a largo plazo.</a:t>
            </a:r>
          </a:p>
          <a:p>
            <a:pPr algn="l"/>
            <a:r>
              <a:rPr lang="en-US" b="1" dirty="0"/>
              <a:t>•	Exploración de opciones educativas y profesionales.</a:t>
            </a:r>
          </a:p>
          <a:p>
            <a:pPr algn="l"/>
            <a:r>
              <a:rPr lang="en-US" b="1" dirty="0"/>
              <a:t>•	Conciencia de las consecuencias a largo plazo de las decisiones actuales.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3C82BD-5396-46A6-D267-62A5308EE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047" y="421418"/>
            <a:ext cx="4897107" cy="1898495"/>
          </a:xfrm>
        </p:spPr>
        <p:txBody>
          <a:bodyPr>
            <a:normAutofit/>
          </a:bodyPr>
          <a:lstStyle/>
          <a:p>
            <a:r>
              <a:rPr lang="es-ES" sz="4000" dirty="0"/>
              <a:t>Prevención de la violencia y el Acoso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DDABA-8A5D-003D-AC05-EFEE43D75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924" y="2600317"/>
            <a:ext cx="5570093" cy="387554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endParaRPr lang="es-ES" sz="400" dirty="0"/>
          </a:p>
          <a:p>
            <a:pPr algn="l">
              <a:lnSpc>
                <a:spcPct val="140000"/>
              </a:lnSpc>
            </a:pPr>
            <a:r>
              <a:rPr lang="es-ES" sz="1800" b="1" dirty="0"/>
              <a:t>•	Promoción de relaciones libres de violencia.</a:t>
            </a:r>
          </a:p>
          <a:p>
            <a:pPr algn="l">
              <a:lnSpc>
                <a:spcPct val="140000"/>
              </a:lnSpc>
            </a:pPr>
            <a:r>
              <a:rPr lang="es-ES" sz="1800" b="1" dirty="0"/>
              <a:t>•	Estrategias para prevenir el acoso escolar y la intimidación.</a:t>
            </a:r>
          </a:p>
          <a:p>
            <a:pPr algn="l">
              <a:lnSpc>
                <a:spcPct val="140000"/>
              </a:lnSpc>
            </a:pPr>
            <a:r>
              <a:rPr lang="es-ES" sz="1800" b="1" dirty="0"/>
              <a:t>•	Conciencia sobre el impacto de la violencia en la comunidad.</a:t>
            </a:r>
          </a:p>
          <a:p>
            <a:pPr>
              <a:lnSpc>
                <a:spcPct val="140000"/>
              </a:lnSpc>
            </a:pPr>
            <a:endParaRPr lang="es-ES" sz="400" dirty="0"/>
          </a:p>
        </p:txBody>
      </p:sp>
      <p:pic>
        <p:nvPicPr>
          <p:cNvPr id="5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401B87BE-EFCC-C79D-9CFE-5C754E6FC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9" r="14923"/>
          <a:stretch/>
        </p:blipFill>
        <p:spPr>
          <a:xfrm>
            <a:off x="1" y="0"/>
            <a:ext cx="628948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34DCCC-C148-43EE-FE3F-4B44AEF9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510363"/>
            <a:ext cx="9343065" cy="1356537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Desarrollo de habilidades para la resiliencia</a:t>
            </a:r>
          </a:p>
        </p:txBody>
      </p:sp>
      <p:graphicFrame>
        <p:nvGraphicFramePr>
          <p:cNvPr id="92" name="Marcador de contenido 2">
            <a:extLst>
              <a:ext uri="{FF2B5EF4-FFF2-40B4-BE49-F238E27FC236}">
                <a16:creationId xmlns:a16="http://schemas.microsoft.com/office/drawing/2014/main" id="{7718B3EE-A7EE-2925-6DFD-BFC5E302E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34458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F2FB9-C4E0-71FD-8014-659F3B0D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57237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Comunicación efectiva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50AEA-590E-04C4-EFE9-C02EA28B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" y="1874520"/>
            <a:ext cx="6170212" cy="3572123"/>
          </a:xfrm>
        </p:spPr>
        <p:txBody>
          <a:bodyPr>
            <a:normAutofit/>
          </a:bodyPr>
          <a:lstStyle/>
          <a:p>
            <a:r>
              <a:rPr lang="es-ES" dirty="0"/>
              <a:t>•</a:t>
            </a:r>
            <a:r>
              <a:rPr lang="es-ES" sz="3200" dirty="0"/>
              <a:t>	</a:t>
            </a:r>
            <a:r>
              <a:rPr lang="es-ES" sz="3200" b="1" dirty="0"/>
              <a:t>Habilidades de comunicación interpersonal.</a:t>
            </a:r>
          </a:p>
          <a:p>
            <a:r>
              <a:rPr lang="es-ES" sz="3200" b="1" dirty="0"/>
              <a:t>•	Escucha activa.</a:t>
            </a:r>
          </a:p>
          <a:p>
            <a:r>
              <a:rPr lang="es-ES" sz="3200" b="1" dirty="0"/>
              <a:t>•	Resolución de conflictos.</a:t>
            </a:r>
          </a:p>
          <a:p>
            <a:endParaRPr lang="es-ES" dirty="0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36B32ED-6015-74D3-7423-FBDF60E6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6664" y="1214167"/>
            <a:ext cx="4362971" cy="39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6B43E-0D5E-3AD5-B9C4-2A137F4FD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314" y="987552"/>
            <a:ext cx="5737661" cy="1310375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</a:t>
            </a:r>
            <a:r>
              <a:rPr lang="es-E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Autoconciencia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86980-9B09-ACDA-FDBD-0E67F1D72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950" y="2433099"/>
            <a:ext cx="6074798" cy="3880237"/>
          </a:xfrm>
        </p:spPr>
        <p:txBody>
          <a:bodyPr>
            <a:normAutofit/>
          </a:bodyPr>
          <a:lstStyle/>
          <a:p>
            <a:pPr algn="l"/>
            <a:r>
              <a:rPr lang="es-ES" sz="1900" dirty="0"/>
              <a:t>•</a:t>
            </a:r>
            <a:r>
              <a:rPr lang="es-ES" sz="1900" b="1" dirty="0"/>
              <a:t>	Identificación y expresión de emociones.</a:t>
            </a:r>
          </a:p>
          <a:p>
            <a:pPr algn="l"/>
            <a:r>
              <a:rPr lang="es-ES" sz="1900" b="1" dirty="0"/>
              <a:t>•	Autoevaluación de comportamientos problemáticos.</a:t>
            </a:r>
          </a:p>
          <a:p>
            <a:pPr algn="l"/>
            <a:r>
              <a:rPr lang="es-ES" sz="1900" b="1" dirty="0"/>
              <a:t>•	Desarrollo de la autoestima y la autoimagen.</a:t>
            </a:r>
          </a:p>
          <a:p>
            <a:endParaRPr lang="es-ES" dirty="0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3CAA2B-0BB1-5C70-E915-92A48BF9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" y="1656660"/>
            <a:ext cx="4048341" cy="43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A281C-1D8B-DD7B-883B-A23673D22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55" y="987552"/>
            <a:ext cx="9326879" cy="1103641"/>
          </a:xfrm>
        </p:spPr>
        <p:txBody>
          <a:bodyPr/>
          <a:lstStyle/>
          <a:p>
            <a:r>
              <a:rPr lang="es-ES" dirty="0">
                <a:solidFill>
                  <a:srgbClr val="7030A0"/>
                </a:solidFill>
              </a:rPr>
              <a:t>Control de Impulsos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2606A-2BD6-9341-7D3A-3FC54E9C5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56" y="4063117"/>
            <a:ext cx="10002740" cy="2075290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•</a:t>
            </a:r>
            <a:r>
              <a:rPr lang="es-ES" sz="2400" b="1" dirty="0"/>
              <a:t>	Manejo de la ira y la frustración.</a:t>
            </a:r>
          </a:p>
          <a:p>
            <a:pPr algn="l"/>
            <a:r>
              <a:rPr lang="es-ES" sz="2400" b="1" dirty="0"/>
              <a:t>•	Toma de decisiones reflexivas.</a:t>
            </a:r>
          </a:p>
          <a:p>
            <a:pPr algn="l"/>
            <a:r>
              <a:rPr lang="es-ES" sz="2400" b="1" dirty="0"/>
              <a:t>•	Resistencia a la presión de grupo.</a:t>
            </a:r>
          </a:p>
          <a:p>
            <a:endParaRPr lang="es-ES" dirty="0"/>
          </a:p>
        </p:txBody>
      </p:sp>
      <p:pic>
        <p:nvPicPr>
          <p:cNvPr id="5" name="Imagen 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E3CB0FDF-1B9A-AE9E-33EE-8C4E61A12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5474" y="2011680"/>
            <a:ext cx="8006964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37" name="Rectangle 6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C5DD7D-E111-5C86-E3F3-640F8D47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11" y="498507"/>
            <a:ext cx="5975133" cy="1372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Habilidades Sociales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986486-310D-D647-8B50-CA64CA2F9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812" y="1871330"/>
            <a:ext cx="5849587" cy="441517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b="1" dirty="0"/>
              <a:t>•	Desarrollo de habilidades sociales positivas.</a:t>
            </a:r>
          </a:p>
          <a:p>
            <a:pPr algn="l"/>
            <a:r>
              <a:rPr lang="en-US" b="1" dirty="0"/>
              <a:t>•	Construcción de relaciones saludables.</a:t>
            </a:r>
          </a:p>
          <a:p>
            <a:pPr algn="l"/>
            <a:r>
              <a:rPr lang="en-US" b="1" dirty="0"/>
              <a:t>•	Empatía y comprensión de los demás. (https://www.youtube.com/watch?v=RqdJpHGVXLE)</a:t>
            </a:r>
          </a:p>
          <a:p>
            <a:pPr algn="l"/>
            <a:endParaRPr lang="en-US" dirty="0"/>
          </a:p>
        </p:txBody>
      </p:sp>
      <p:grpSp>
        <p:nvGrpSpPr>
          <p:cNvPr id="238" name="Group 70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239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" name="Imagen 4" descr="Imagen que contiene interior, pequeño, tabla, cepillo de dientes&#10;&#10;Descripción generada automáticamente">
            <a:extLst>
              <a:ext uri="{FF2B5EF4-FFF2-40B4-BE49-F238E27FC236}">
                <a16:creationId xmlns:a16="http://schemas.microsoft.com/office/drawing/2014/main" id="{3AB8B0A7-DD8C-332A-BA41-20278A98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9533" y="2335412"/>
            <a:ext cx="4154439" cy="21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02BAB-5C9C-A897-2AA3-50577A7B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91" y="632142"/>
            <a:ext cx="5637474" cy="173734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  Gestión del Estrés</a:t>
            </a: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FFCAC03C-FA22-1AD5-63A2-4D336D4BBC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0153" y="1874520"/>
          <a:ext cx="55037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032149EB-21FD-5CF6-5FF8-A7C50A772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8897" y="591469"/>
            <a:ext cx="5128968" cy="56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8BD31-823A-C80F-AC60-CF966FBB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	Resolución de Problemas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1BD3D-6C41-6C70-3096-8457EA8F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415379"/>
            <a:ext cx="4539129" cy="369974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•	Identificación de problemas y objetivos.</a:t>
            </a:r>
          </a:p>
          <a:p>
            <a:r>
              <a:rPr lang="es-ES" b="1" dirty="0"/>
              <a:t>•	Desarrollo de estrategias para superar obstáculos.</a:t>
            </a:r>
          </a:p>
          <a:p>
            <a:r>
              <a:rPr lang="es-ES" b="1" dirty="0"/>
              <a:t>•	Toma de decisiones informadas.</a:t>
            </a:r>
          </a:p>
          <a:p>
            <a:endParaRPr lang="es-ES" dirty="0"/>
          </a:p>
        </p:txBody>
      </p:sp>
      <p:pic>
        <p:nvPicPr>
          <p:cNvPr id="5" name="Picture 4" descr="Flechas blancas dirigidas a un objetivo rojo">
            <a:extLst>
              <a:ext uri="{FF2B5EF4-FFF2-40B4-BE49-F238E27FC236}">
                <a16:creationId xmlns:a16="http://schemas.microsoft.com/office/drawing/2014/main" id="{A646CF16-96AA-255D-C799-D7897CFFF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8" r="5285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853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5F334-BBF9-5B03-45D8-3D170563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10" y="696226"/>
            <a:ext cx="8675712" cy="981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Responsabilidad y las consecuencias.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4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634E9-0B3A-4966-EDA0-2C8F02E89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57" y="2342775"/>
            <a:ext cx="5009643" cy="319741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•</a:t>
            </a:r>
            <a:r>
              <a:rPr lang="en-US" b="1" dirty="0"/>
              <a:t>	Entendimiento de las consecuencias de las acciones.</a:t>
            </a:r>
          </a:p>
          <a:p>
            <a:pPr algn="l"/>
            <a:r>
              <a:rPr lang="en-US" b="1" dirty="0"/>
              <a:t>•	Responsabilidad personal y ética.</a:t>
            </a:r>
          </a:p>
          <a:p>
            <a:pPr algn="l"/>
            <a:r>
              <a:rPr lang="en-US" b="1" dirty="0"/>
              <a:t>•	Aprender de los errores y la autorreflexión</a:t>
            </a:r>
            <a:r>
              <a:rPr lang="en-US" dirty="0"/>
              <a:t>.</a:t>
            </a:r>
          </a:p>
          <a:p>
            <a:pPr algn="l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9" name="Picture 4">
            <a:extLst>
              <a:ext uri="{FF2B5EF4-FFF2-40B4-BE49-F238E27FC236}">
                <a16:creationId xmlns:a16="http://schemas.microsoft.com/office/drawing/2014/main" id="{F5984475-6850-0CE3-4831-ED087E600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30" b="-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" name="Picture 4" descr="Tubos de ensayo con un tubo de ensayo naranja con gotas">
            <a:extLst>
              <a:ext uri="{FF2B5EF4-FFF2-40B4-BE49-F238E27FC236}">
                <a16:creationId xmlns:a16="http://schemas.microsoft.com/office/drawing/2014/main" id="{FC108C72-A4BB-3236-9FA0-FC622B003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2271" r="15167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C2EF44-045E-09E3-E4C6-F65372077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74" y="1395699"/>
            <a:ext cx="4223965" cy="4111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Uso de Sustancias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B97AF-1A25-7DEB-A4D2-97D627AA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76300"/>
            <a:ext cx="5219700" cy="51054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b="1" dirty="0"/>
              <a:t>•	Prevención del abuso de sustancias.</a:t>
            </a:r>
          </a:p>
          <a:p>
            <a:pPr algn="l"/>
            <a:r>
              <a:rPr lang="en-US" b="1" dirty="0"/>
              <a:t>•	Conciencia de los riesgos asociados.</a:t>
            </a:r>
          </a:p>
          <a:p>
            <a:pPr algn="l"/>
            <a:r>
              <a:rPr lang="en-US" b="1" dirty="0"/>
              <a:t>•	Búsqueda de apoyo en caso de problemas de adicción.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68149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428</Words>
  <Application>Microsoft Office PowerPoint</Application>
  <PresentationFormat>Panorámica</PresentationFormat>
  <Paragraphs>63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Modern Love</vt:lpstr>
      <vt:lpstr>BohemianVTI</vt:lpstr>
      <vt:lpstr>Taller de Diálogos Restaurativos </vt:lpstr>
      <vt:lpstr>Comunicación efectiva</vt:lpstr>
      <vt:lpstr>           Autoconciencia</vt:lpstr>
      <vt:lpstr>Control de Impulsos</vt:lpstr>
      <vt:lpstr>Habilidades Sociales</vt:lpstr>
      <vt:lpstr>  Gestión del Estrés</vt:lpstr>
      <vt:lpstr> Resolución de Problemas</vt:lpstr>
      <vt:lpstr>Responsabilidad y las consecuencias.</vt:lpstr>
      <vt:lpstr>Uso de Sustancias</vt:lpstr>
      <vt:lpstr>Educación Sexual</vt:lpstr>
      <vt:lpstr>       Habilidades Académicas</vt:lpstr>
      <vt:lpstr>Toma de decisiones y planificación del futuro</vt:lpstr>
      <vt:lpstr>Prevención de la violencia y el Acoso</vt:lpstr>
      <vt:lpstr>Desarrollo de habilidades para la resiliencia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Diálogos Restaurativos IES Fuengirola</dc:title>
  <dc:creator>Sofia Fernandez Duran</dc:creator>
  <cp:lastModifiedBy>Sofia Fernandez Duran</cp:lastModifiedBy>
  <cp:revision>2</cp:revision>
  <dcterms:created xsi:type="dcterms:W3CDTF">2023-10-04T19:47:58Z</dcterms:created>
  <dcterms:modified xsi:type="dcterms:W3CDTF">2024-05-12T08:08:00Z</dcterms:modified>
</cp:coreProperties>
</file>