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7AB45-1143-4117-8819-1872129DCB21}" v="235" dt="2024-05-11T11:49:59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Fernandez Duran" userId="7d06ee899da98713" providerId="LiveId" clId="{6B07AB45-1143-4117-8819-1872129DCB21}"/>
    <pc:docChg chg="undo custSel delSld modSld">
      <pc:chgData name="Sofia Fernandez Duran" userId="7d06ee899da98713" providerId="LiveId" clId="{6B07AB45-1143-4117-8819-1872129DCB21}" dt="2024-05-11T11:47:58.546" v="105" actId="113"/>
      <pc:docMkLst>
        <pc:docMk/>
      </pc:docMkLst>
      <pc:sldChg chg="addSp delSp modSp mod setBg">
        <pc:chgData name="Sofia Fernandez Duran" userId="7d06ee899da98713" providerId="LiveId" clId="{6B07AB45-1143-4117-8819-1872129DCB21}" dt="2024-05-11T11:47:58.546" v="105" actId="113"/>
        <pc:sldMkLst>
          <pc:docMk/>
          <pc:sldMk cId="360941041" sldId="258"/>
        </pc:sldMkLst>
        <pc:spChg chg="add mod">
          <ac:chgData name="Sofia Fernandez Duran" userId="7d06ee899da98713" providerId="LiveId" clId="{6B07AB45-1143-4117-8819-1872129DCB21}" dt="2024-05-11T11:40:27.699" v="54" actId="14100"/>
          <ac:spMkLst>
            <pc:docMk/>
            <pc:sldMk cId="360941041" sldId="258"/>
            <ac:spMk id="3" creationId="{34B55432-A0E1-E065-EAC4-721DD87E8051}"/>
          </ac:spMkLst>
        </pc:spChg>
        <pc:spChg chg="add del">
          <ac:chgData name="Sofia Fernandez Duran" userId="7d06ee899da98713" providerId="LiveId" clId="{6B07AB45-1143-4117-8819-1872129DCB21}" dt="2024-05-11T11:37:36.275" v="3" actId="26606"/>
          <ac:spMkLst>
            <pc:docMk/>
            <pc:sldMk cId="360941041" sldId="258"/>
            <ac:spMk id="40" creationId="{2F3856E9-4239-4EE7-A372-FDCF4882FDF6}"/>
          </ac:spMkLst>
        </pc:spChg>
        <pc:spChg chg="add del">
          <ac:chgData name="Sofia Fernandez Duran" userId="7d06ee899da98713" providerId="LiveId" clId="{6B07AB45-1143-4117-8819-1872129DCB21}" dt="2024-05-11T11:37:36.275" v="3" actId="26606"/>
          <ac:spMkLst>
            <pc:docMk/>
            <pc:sldMk cId="360941041" sldId="258"/>
            <ac:spMk id="42" creationId="{CCC9CDCF-90F8-42B0-BD0A-794C52688098}"/>
          </ac:spMkLst>
        </pc:spChg>
        <pc:spChg chg="add del">
          <ac:chgData name="Sofia Fernandez Duran" userId="7d06ee899da98713" providerId="LiveId" clId="{6B07AB45-1143-4117-8819-1872129DCB21}" dt="2024-05-11T11:37:52.123" v="4" actId="26606"/>
          <ac:spMkLst>
            <pc:docMk/>
            <pc:sldMk cId="360941041" sldId="258"/>
            <ac:spMk id="54" creationId="{7301F447-EEF7-48F5-AF73-7566EE7F64AD}"/>
          </ac:spMkLst>
        </pc:spChg>
        <pc:spChg chg="add del">
          <ac:chgData name="Sofia Fernandez Duran" userId="7d06ee899da98713" providerId="LiveId" clId="{6B07AB45-1143-4117-8819-1872129DCB21}" dt="2024-05-11T11:37:36.238" v="2" actId="26606"/>
          <ac:spMkLst>
            <pc:docMk/>
            <pc:sldMk cId="360941041" sldId="258"/>
            <ac:spMk id="55" creationId="{B50AB553-2A96-4A92-96F2-93548E096954}"/>
          </ac:spMkLst>
        </pc:spChg>
        <pc:spChg chg="add del">
          <ac:chgData name="Sofia Fernandez Duran" userId="7d06ee899da98713" providerId="LiveId" clId="{6B07AB45-1143-4117-8819-1872129DCB21}" dt="2024-05-11T11:37:52.123" v="4" actId="26606"/>
          <ac:spMkLst>
            <pc:docMk/>
            <pc:sldMk cId="360941041" sldId="258"/>
            <ac:spMk id="56" creationId="{F7117410-A2A4-4085-9ADC-46744551DBDE}"/>
          </ac:spMkLst>
        </pc:spChg>
        <pc:spChg chg="add del">
          <ac:chgData name="Sofia Fernandez Duran" userId="7d06ee899da98713" providerId="LiveId" clId="{6B07AB45-1143-4117-8819-1872129DCB21}" dt="2024-05-11T11:37:52.123" v="4" actId="26606"/>
          <ac:spMkLst>
            <pc:docMk/>
            <pc:sldMk cId="360941041" sldId="258"/>
            <ac:spMk id="58" creationId="{99F74EB5-E547-4FB4-95F5-BCC788F3C4A0}"/>
          </ac:spMkLst>
        </pc:spChg>
        <pc:spChg chg="add">
          <ac:chgData name="Sofia Fernandez Duran" userId="7d06ee899da98713" providerId="LiveId" clId="{6B07AB45-1143-4117-8819-1872129DCB21}" dt="2024-05-11T11:37:52.123" v="4" actId="26606"/>
          <ac:spMkLst>
            <pc:docMk/>
            <pc:sldMk cId="360941041" sldId="258"/>
            <ac:spMk id="63" creationId="{7301F447-EEF7-48F5-AF73-7566EE7F64AD}"/>
          </ac:spMkLst>
        </pc:spChg>
        <pc:spChg chg="add">
          <ac:chgData name="Sofia Fernandez Duran" userId="7d06ee899da98713" providerId="LiveId" clId="{6B07AB45-1143-4117-8819-1872129DCB21}" dt="2024-05-11T11:37:52.123" v="4" actId="26606"/>
          <ac:spMkLst>
            <pc:docMk/>
            <pc:sldMk cId="360941041" sldId="258"/>
            <ac:spMk id="65" creationId="{F7117410-A2A4-4085-9ADC-46744551DBDE}"/>
          </ac:spMkLst>
        </pc:spChg>
        <pc:spChg chg="add">
          <ac:chgData name="Sofia Fernandez Duran" userId="7d06ee899da98713" providerId="LiveId" clId="{6B07AB45-1143-4117-8819-1872129DCB21}" dt="2024-05-11T11:37:52.123" v="4" actId="26606"/>
          <ac:spMkLst>
            <pc:docMk/>
            <pc:sldMk cId="360941041" sldId="258"/>
            <ac:spMk id="67" creationId="{99F74EB5-E547-4FB4-95F5-BCC788F3C4A0}"/>
          </ac:spMkLst>
        </pc:spChg>
        <pc:grpChg chg="add del">
          <ac:chgData name="Sofia Fernandez Duran" userId="7d06ee899da98713" providerId="LiveId" clId="{6B07AB45-1143-4117-8819-1872129DCB21}" dt="2024-05-11T11:37:36.275" v="3" actId="26606"/>
          <ac:grpSpMkLst>
            <pc:docMk/>
            <pc:sldMk cId="360941041" sldId="258"/>
            <ac:grpSpMk id="44" creationId="{C07D05FE-3FB8-4314-A050-9AB40814D714}"/>
          </ac:grpSpMkLst>
        </pc:grpChg>
        <pc:graphicFrameChg chg="add del mod modGraphic">
          <ac:chgData name="Sofia Fernandez Duran" userId="7d06ee899da98713" providerId="LiveId" clId="{6B07AB45-1143-4117-8819-1872129DCB21}" dt="2024-05-11T11:47:58.546" v="105" actId="113"/>
          <ac:graphicFrameMkLst>
            <pc:docMk/>
            <pc:sldMk cId="360941041" sldId="258"/>
            <ac:graphicFrameMk id="36" creationId="{EC58DE79-0A02-294D-047B-839BE7A6B562}"/>
          </ac:graphicFrameMkLst>
        </pc:graphicFrameChg>
        <pc:picChg chg="add del">
          <ac:chgData name="Sofia Fernandez Duran" userId="7d06ee899da98713" providerId="LiveId" clId="{6B07AB45-1143-4117-8819-1872129DCB21}" dt="2024-05-11T11:37:36.238" v="2" actId="26606"/>
          <ac:picMkLst>
            <pc:docMk/>
            <pc:sldMk cId="360941041" sldId="258"/>
            <ac:picMk id="51" creationId="{BF083A87-09C3-CD47-DCDD-D8DC1D7E8651}"/>
          </ac:picMkLst>
        </pc:picChg>
      </pc:sldChg>
      <pc:sldChg chg="del">
        <pc:chgData name="Sofia Fernandez Duran" userId="7d06ee899da98713" providerId="LiveId" clId="{6B07AB45-1143-4117-8819-1872129DCB21}" dt="2024-05-11T09:13:50.668" v="0" actId="47"/>
        <pc:sldMkLst>
          <pc:docMk/>
          <pc:sldMk cId="612638296" sldId="26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77B01-DFC9-451E-A801-F6D0F37CC48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BAC9B53-86CF-40E3-8FC1-C85C7DFA2A59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endParaRPr lang="en-US" dirty="0"/>
        </a:p>
      </dgm:t>
    </dgm:pt>
    <dgm:pt modelId="{7B96CAE7-5586-4860-B847-9BDE16A8E964}" type="parTrans" cxnId="{A93DC614-A506-4398-82AF-7DF89381376B}">
      <dgm:prSet/>
      <dgm:spPr/>
      <dgm:t>
        <a:bodyPr/>
        <a:lstStyle/>
        <a:p>
          <a:pPr algn="ctr"/>
          <a:endParaRPr lang="en-US"/>
        </a:p>
      </dgm:t>
    </dgm:pt>
    <dgm:pt modelId="{88508749-56C3-48A5-8EB8-9D1874D2D172}" type="sibTrans" cxnId="{A93DC614-A506-4398-82AF-7DF89381376B}">
      <dgm:prSet/>
      <dgm:spPr/>
      <dgm:t>
        <a:bodyPr/>
        <a:lstStyle/>
        <a:p>
          <a:pPr algn="ctr"/>
          <a:endParaRPr lang="en-US"/>
        </a:p>
      </dgm:t>
    </dgm:pt>
    <dgm:pt modelId="{8591C2B8-9F11-4351-9169-3D5FEEFE6BA0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i="0" dirty="0"/>
            <a:t>Módulo 1: Introducción a la Inteligencia Emocional</a:t>
          </a:r>
          <a:endParaRPr lang="en-US" dirty="0"/>
        </a:p>
      </dgm:t>
    </dgm:pt>
    <dgm:pt modelId="{415D1097-F0E9-46DB-A7B7-46FC674018AA}" type="parTrans" cxnId="{2A2E8AD8-8279-4F8D-B27A-6DC4C3C980E8}">
      <dgm:prSet/>
      <dgm:spPr/>
      <dgm:t>
        <a:bodyPr/>
        <a:lstStyle/>
        <a:p>
          <a:pPr algn="ctr"/>
          <a:endParaRPr lang="en-US"/>
        </a:p>
      </dgm:t>
    </dgm:pt>
    <dgm:pt modelId="{41FFC679-45FF-47E1-AC47-B734208B4D2D}" type="sibTrans" cxnId="{2A2E8AD8-8279-4F8D-B27A-6DC4C3C980E8}">
      <dgm:prSet/>
      <dgm:spPr/>
      <dgm:t>
        <a:bodyPr/>
        <a:lstStyle/>
        <a:p>
          <a:pPr algn="ctr"/>
          <a:endParaRPr lang="en-US"/>
        </a:p>
      </dgm:t>
    </dgm:pt>
    <dgm:pt modelId="{D01C230E-CF5C-40DB-B1A1-5316181B1349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i="0" dirty="0"/>
            <a:t>Definición</a:t>
          </a:r>
          <a:r>
            <a:rPr lang="en-US" sz="1400" b="0" i="0" dirty="0"/>
            <a:t> y conceptos básicos de la inteligencia emocional.</a:t>
          </a:r>
          <a:endParaRPr lang="en-US" sz="1400" dirty="0"/>
        </a:p>
      </dgm:t>
    </dgm:pt>
    <dgm:pt modelId="{CE2E8403-83A3-4819-90D0-5F0DBE807393}" type="parTrans" cxnId="{3917D4A4-33A8-4D74-85DA-D29549A95A8F}">
      <dgm:prSet/>
      <dgm:spPr/>
      <dgm:t>
        <a:bodyPr/>
        <a:lstStyle/>
        <a:p>
          <a:pPr algn="ctr"/>
          <a:endParaRPr lang="en-US"/>
        </a:p>
      </dgm:t>
    </dgm:pt>
    <dgm:pt modelId="{16DE31AC-35F7-49B1-A903-EB5767F195BE}" type="sibTrans" cxnId="{3917D4A4-33A8-4D74-85DA-D29549A95A8F}">
      <dgm:prSet/>
      <dgm:spPr/>
      <dgm:t>
        <a:bodyPr/>
        <a:lstStyle/>
        <a:p>
          <a:pPr algn="ctr"/>
          <a:endParaRPr lang="en-US"/>
        </a:p>
      </dgm:t>
    </dgm:pt>
    <dgm:pt modelId="{C25CE543-8166-4E70-88EE-81BBD4E07793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i="0" dirty="0"/>
            <a:t>Importancia </a:t>
          </a:r>
          <a:r>
            <a:rPr lang="en-US" sz="1400" b="0" i="0" dirty="0"/>
            <a:t>de la inteligencia emocional en la vida personal y académica.</a:t>
          </a:r>
          <a:endParaRPr lang="en-US" sz="1400" dirty="0"/>
        </a:p>
      </dgm:t>
    </dgm:pt>
    <dgm:pt modelId="{E140025F-D138-4920-9B44-CADAFE2FEA05}" type="parTrans" cxnId="{385D9779-220F-45FC-8E2B-CF5725BF6EBA}">
      <dgm:prSet/>
      <dgm:spPr/>
      <dgm:t>
        <a:bodyPr/>
        <a:lstStyle/>
        <a:p>
          <a:pPr algn="ctr"/>
          <a:endParaRPr lang="en-US"/>
        </a:p>
      </dgm:t>
    </dgm:pt>
    <dgm:pt modelId="{74408F69-C2AC-4F2E-948E-9B2475641432}" type="sibTrans" cxnId="{385D9779-220F-45FC-8E2B-CF5725BF6EBA}">
      <dgm:prSet/>
      <dgm:spPr/>
      <dgm:t>
        <a:bodyPr/>
        <a:lstStyle/>
        <a:p>
          <a:pPr algn="ctr"/>
          <a:endParaRPr lang="en-US"/>
        </a:p>
      </dgm:t>
    </dgm:pt>
    <dgm:pt modelId="{5164E4F3-F09B-4063-9A7A-4622A1434967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i="0" dirty="0"/>
            <a:t>Modelos de inteligencia </a:t>
          </a:r>
          <a:r>
            <a:rPr lang="en-US" sz="1400" b="0" i="0" dirty="0"/>
            <a:t>emocional (por ejemplo, el modelo de Daniel Goleman).</a:t>
          </a:r>
          <a:endParaRPr lang="en-US" sz="1400" dirty="0"/>
        </a:p>
      </dgm:t>
    </dgm:pt>
    <dgm:pt modelId="{29A946E0-4270-46F7-8093-850F65A57A3C}" type="parTrans" cxnId="{110A38B5-DB97-4B36-AE6F-44D51C3E348D}">
      <dgm:prSet/>
      <dgm:spPr/>
      <dgm:t>
        <a:bodyPr/>
        <a:lstStyle/>
        <a:p>
          <a:pPr algn="ctr"/>
          <a:endParaRPr lang="en-US"/>
        </a:p>
      </dgm:t>
    </dgm:pt>
    <dgm:pt modelId="{033221D1-8D70-4250-AB7F-E8F2EB0AE082}" type="sibTrans" cxnId="{110A38B5-DB97-4B36-AE6F-44D51C3E348D}">
      <dgm:prSet/>
      <dgm:spPr/>
      <dgm:t>
        <a:bodyPr/>
        <a:lstStyle/>
        <a:p>
          <a:pPr algn="ctr"/>
          <a:endParaRPr lang="en-US"/>
        </a:p>
      </dgm:t>
    </dgm:pt>
    <dgm:pt modelId="{3DD49F58-D159-4116-8A08-F4E6768C11EC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i="0" dirty="0"/>
            <a:t>Módulo 2: Competencias Personales</a:t>
          </a:r>
          <a:endParaRPr lang="en-US" dirty="0"/>
        </a:p>
      </dgm:t>
    </dgm:pt>
    <dgm:pt modelId="{AC661311-3F18-4347-8E0B-9E811F88BD2E}" type="parTrans" cxnId="{BEFEFA8B-D870-482B-8F6D-CE5035E6F4F8}">
      <dgm:prSet/>
      <dgm:spPr/>
      <dgm:t>
        <a:bodyPr/>
        <a:lstStyle/>
        <a:p>
          <a:pPr algn="ctr"/>
          <a:endParaRPr lang="en-US"/>
        </a:p>
      </dgm:t>
    </dgm:pt>
    <dgm:pt modelId="{D009426E-0051-4BF4-B739-9DBBC6266C7A}" type="sibTrans" cxnId="{BEFEFA8B-D870-482B-8F6D-CE5035E6F4F8}">
      <dgm:prSet/>
      <dgm:spPr/>
      <dgm:t>
        <a:bodyPr/>
        <a:lstStyle/>
        <a:p>
          <a:pPr algn="ctr"/>
          <a:endParaRPr lang="en-US"/>
        </a:p>
      </dgm:t>
    </dgm:pt>
    <dgm:pt modelId="{79956DAC-68E2-4BD1-BE11-D55F355596CE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i="0" dirty="0"/>
            <a:t>Autoconocimiento: </a:t>
          </a:r>
          <a:r>
            <a:rPr lang="en-US" sz="1400" b="0" i="0" dirty="0"/>
            <a:t>reconocimiento y comprensión de las propias emociones y pensamientos.</a:t>
          </a:r>
          <a:endParaRPr lang="en-US" sz="1400" dirty="0"/>
        </a:p>
      </dgm:t>
    </dgm:pt>
    <dgm:pt modelId="{21EFD8E5-7CE8-40BD-A385-8A1106FEE975}" type="parTrans" cxnId="{025CF1DF-C941-4371-ACDF-9E2CDF6BCCA4}">
      <dgm:prSet/>
      <dgm:spPr/>
      <dgm:t>
        <a:bodyPr/>
        <a:lstStyle/>
        <a:p>
          <a:pPr algn="ctr"/>
          <a:endParaRPr lang="en-US"/>
        </a:p>
      </dgm:t>
    </dgm:pt>
    <dgm:pt modelId="{3270DD7E-2028-4E61-A9A3-73C4E507ACCD}" type="sibTrans" cxnId="{025CF1DF-C941-4371-ACDF-9E2CDF6BCCA4}">
      <dgm:prSet/>
      <dgm:spPr/>
      <dgm:t>
        <a:bodyPr/>
        <a:lstStyle/>
        <a:p>
          <a:pPr algn="ctr"/>
          <a:endParaRPr lang="en-US"/>
        </a:p>
      </dgm:t>
    </dgm:pt>
    <dgm:pt modelId="{E6C8200A-2B0F-43DE-9D6A-AC8EBE67E7EB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i="0" dirty="0"/>
            <a:t>Autogestión</a:t>
          </a:r>
          <a:r>
            <a:rPr lang="en-US" sz="1400" b="0" i="0" dirty="0"/>
            <a:t>: habilidades para regular y manejar las emociones de manera constructiva.</a:t>
          </a:r>
          <a:endParaRPr lang="en-US" sz="1400" dirty="0"/>
        </a:p>
      </dgm:t>
    </dgm:pt>
    <dgm:pt modelId="{BF7CED9F-E251-4766-B42E-CE296D5803DE}" type="parTrans" cxnId="{E0C59E68-AEEA-4EA4-9D19-21403E5ED52A}">
      <dgm:prSet/>
      <dgm:spPr/>
      <dgm:t>
        <a:bodyPr/>
        <a:lstStyle/>
        <a:p>
          <a:pPr algn="ctr"/>
          <a:endParaRPr lang="en-US"/>
        </a:p>
      </dgm:t>
    </dgm:pt>
    <dgm:pt modelId="{6EDC254B-007F-494D-A580-08FDF8E87A39}" type="sibTrans" cxnId="{E0C59E68-AEEA-4EA4-9D19-21403E5ED52A}">
      <dgm:prSet/>
      <dgm:spPr/>
      <dgm:t>
        <a:bodyPr/>
        <a:lstStyle/>
        <a:p>
          <a:pPr algn="ctr"/>
          <a:endParaRPr lang="en-US"/>
        </a:p>
      </dgm:t>
    </dgm:pt>
    <dgm:pt modelId="{D980A67F-6A28-4B59-B481-CD5A807A0BDF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i="0" dirty="0"/>
            <a:t>Motivación: </a:t>
          </a:r>
          <a:r>
            <a:rPr lang="en-US" sz="1400" b="0" i="0" dirty="0"/>
            <a:t>establecimiento de metas y perseverancia en la búsqueda de objetivos.</a:t>
          </a:r>
          <a:endParaRPr lang="en-US" sz="1400" dirty="0"/>
        </a:p>
      </dgm:t>
    </dgm:pt>
    <dgm:pt modelId="{AA2E710C-F74F-4B94-9A81-EA7084300E81}" type="parTrans" cxnId="{5DFDCEBB-6234-4297-AC09-3DA7B5C4C852}">
      <dgm:prSet/>
      <dgm:spPr/>
      <dgm:t>
        <a:bodyPr/>
        <a:lstStyle/>
        <a:p>
          <a:pPr algn="ctr"/>
          <a:endParaRPr lang="en-US"/>
        </a:p>
      </dgm:t>
    </dgm:pt>
    <dgm:pt modelId="{C56EA341-A990-4B86-A9A2-F5F9FE6CDC07}" type="sibTrans" cxnId="{5DFDCEBB-6234-4297-AC09-3DA7B5C4C852}">
      <dgm:prSet/>
      <dgm:spPr/>
      <dgm:t>
        <a:bodyPr/>
        <a:lstStyle/>
        <a:p>
          <a:pPr algn="ctr"/>
          <a:endParaRPr lang="en-US"/>
        </a:p>
      </dgm:t>
    </dgm:pt>
    <dgm:pt modelId="{5CD8D91A-C216-4F0C-9229-9AB6F23A0A3D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i="0" dirty="0"/>
            <a:t>Módulo 3: Competencias Sociales</a:t>
          </a:r>
          <a:endParaRPr lang="en-US" dirty="0"/>
        </a:p>
      </dgm:t>
    </dgm:pt>
    <dgm:pt modelId="{EC9B6380-6F55-4B63-862A-425F23054150}" type="parTrans" cxnId="{EFD6680D-195E-4CEA-8025-7CF892C8A6C7}">
      <dgm:prSet/>
      <dgm:spPr/>
      <dgm:t>
        <a:bodyPr/>
        <a:lstStyle/>
        <a:p>
          <a:pPr algn="ctr"/>
          <a:endParaRPr lang="en-US"/>
        </a:p>
      </dgm:t>
    </dgm:pt>
    <dgm:pt modelId="{7A4AE637-615A-4EDC-823D-70EBF7EA3725}" type="sibTrans" cxnId="{EFD6680D-195E-4CEA-8025-7CF892C8A6C7}">
      <dgm:prSet/>
      <dgm:spPr/>
      <dgm:t>
        <a:bodyPr/>
        <a:lstStyle/>
        <a:p>
          <a:pPr algn="ctr"/>
          <a:endParaRPr lang="en-US"/>
        </a:p>
      </dgm:t>
    </dgm:pt>
    <dgm:pt modelId="{7B946D4D-93C5-4589-8550-7041D2DBBD1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i="0" dirty="0"/>
            <a:t>Empatía:</a:t>
          </a:r>
          <a:r>
            <a:rPr lang="en-US" sz="1400" b="0" i="0" dirty="0"/>
            <a:t> capacidad para comprender y compartir los sentimientos de los demás.</a:t>
          </a:r>
          <a:endParaRPr lang="en-US" sz="1400" dirty="0"/>
        </a:p>
      </dgm:t>
    </dgm:pt>
    <dgm:pt modelId="{F2A58818-275C-443E-B879-2BBE738E515E}" type="parTrans" cxnId="{62F956A9-A478-4124-A484-27C1D6F46251}">
      <dgm:prSet/>
      <dgm:spPr/>
      <dgm:t>
        <a:bodyPr/>
        <a:lstStyle/>
        <a:p>
          <a:pPr algn="ctr"/>
          <a:endParaRPr lang="en-US"/>
        </a:p>
      </dgm:t>
    </dgm:pt>
    <dgm:pt modelId="{B4EA140E-3633-4D4D-A0E5-447BDFA87A60}" type="sibTrans" cxnId="{62F956A9-A478-4124-A484-27C1D6F46251}">
      <dgm:prSet/>
      <dgm:spPr/>
      <dgm:t>
        <a:bodyPr/>
        <a:lstStyle/>
        <a:p>
          <a:pPr algn="ctr"/>
          <a:endParaRPr lang="en-US"/>
        </a:p>
      </dgm:t>
    </dgm:pt>
    <dgm:pt modelId="{38A0AEBF-BEE2-4F7F-A011-EE28CD933DA7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i="0" dirty="0"/>
            <a:t>Habilidades sociales</a:t>
          </a:r>
          <a:r>
            <a:rPr lang="en-US" sz="1400" b="0" i="0" dirty="0"/>
            <a:t>: comunicación efectiva, trabajo en equipo y resolución de conflictos.</a:t>
          </a:r>
          <a:endParaRPr lang="en-US" sz="1400" dirty="0"/>
        </a:p>
      </dgm:t>
    </dgm:pt>
    <dgm:pt modelId="{025208BE-54B2-47EA-A4E2-FE634D4ED0FF}" type="parTrans" cxnId="{8B3D1110-048A-4C9C-A281-2015E7E2024B}">
      <dgm:prSet/>
      <dgm:spPr/>
      <dgm:t>
        <a:bodyPr/>
        <a:lstStyle/>
        <a:p>
          <a:pPr algn="ctr"/>
          <a:endParaRPr lang="en-US"/>
        </a:p>
      </dgm:t>
    </dgm:pt>
    <dgm:pt modelId="{EE89ABA3-CF62-4478-9849-A63EC5E308AF}" type="sibTrans" cxnId="{8B3D1110-048A-4C9C-A281-2015E7E2024B}">
      <dgm:prSet/>
      <dgm:spPr/>
      <dgm:t>
        <a:bodyPr/>
        <a:lstStyle/>
        <a:p>
          <a:pPr algn="ctr"/>
          <a:endParaRPr lang="en-US"/>
        </a:p>
      </dgm:t>
    </dgm:pt>
    <dgm:pt modelId="{AAB5A010-15D6-42AB-9E03-62103BF53F88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i="0" dirty="0"/>
            <a:t>Liderazgo: </a:t>
          </a:r>
          <a:r>
            <a:rPr lang="en-US" sz="1400" b="0" i="0" dirty="0"/>
            <a:t>habilidades para influir positivamente en los demás y liderar con empatía.</a:t>
          </a:r>
          <a:endParaRPr lang="en-US" sz="1400" dirty="0"/>
        </a:p>
      </dgm:t>
    </dgm:pt>
    <dgm:pt modelId="{68FAAFA0-700C-48AB-952C-594629E4598F}" type="parTrans" cxnId="{2CA42CF5-7FCB-4592-B2D2-B618FAE06175}">
      <dgm:prSet/>
      <dgm:spPr/>
      <dgm:t>
        <a:bodyPr/>
        <a:lstStyle/>
        <a:p>
          <a:pPr algn="ctr"/>
          <a:endParaRPr lang="en-US"/>
        </a:p>
      </dgm:t>
    </dgm:pt>
    <dgm:pt modelId="{E36C0C49-0D95-4A5A-87C7-0F5C79884BDA}" type="sibTrans" cxnId="{2CA42CF5-7FCB-4592-B2D2-B618FAE06175}">
      <dgm:prSet/>
      <dgm:spPr/>
      <dgm:t>
        <a:bodyPr/>
        <a:lstStyle/>
        <a:p>
          <a:pPr algn="ctr"/>
          <a:endParaRPr lang="en-US"/>
        </a:p>
      </dgm:t>
    </dgm:pt>
    <dgm:pt modelId="{91355A57-F338-48AF-8D2B-EDA512645128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b="1" i="0" dirty="0"/>
            <a:t>Módulo 4: Bienestar y Salud Emocional</a:t>
          </a:r>
          <a:endParaRPr lang="en-US" dirty="0"/>
        </a:p>
      </dgm:t>
    </dgm:pt>
    <dgm:pt modelId="{3524DE55-9C96-44C2-B3D1-AB11F8F00D17}" type="parTrans" cxnId="{9CB289FA-71AA-4DFC-A1E3-4A0122322D5A}">
      <dgm:prSet/>
      <dgm:spPr/>
      <dgm:t>
        <a:bodyPr/>
        <a:lstStyle/>
        <a:p>
          <a:pPr algn="ctr"/>
          <a:endParaRPr lang="en-US"/>
        </a:p>
      </dgm:t>
    </dgm:pt>
    <dgm:pt modelId="{A2F5CE12-68E9-4020-ACD7-D1729B55C7C1}" type="sibTrans" cxnId="{9CB289FA-71AA-4DFC-A1E3-4A0122322D5A}">
      <dgm:prSet/>
      <dgm:spPr/>
      <dgm:t>
        <a:bodyPr/>
        <a:lstStyle/>
        <a:p>
          <a:pPr algn="ctr"/>
          <a:endParaRPr lang="en-US"/>
        </a:p>
      </dgm:t>
    </dgm:pt>
    <dgm:pt modelId="{DCB34C89-A86C-4B03-A056-09DCE187041F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i="0" dirty="0"/>
            <a:t>Estrés y ansiedad: </a:t>
          </a:r>
          <a:r>
            <a:rPr lang="en-US" sz="1400" b="0" i="0" dirty="0"/>
            <a:t>técnicas de gestión del estrés y el bienestar emocional.</a:t>
          </a:r>
          <a:endParaRPr lang="en-US" sz="1400" dirty="0"/>
        </a:p>
      </dgm:t>
    </dgm:pt>
    <dgm:pt modelId="{18E2EEA7-D1DB-4C2C-928F-3627157F1111}" type="parTrans" cxnId="{DA1588A1-156D-41D5-B997-4A5E1F68E9AF}">
      <dgm:prSet/>
      <dgm:spPr/>
      <dgm:t>
        <a:bodyPr/>
        <a:lstStyle/>
        <a:p>
          <a:pPr algn="ctr"/>
          <a:endParaRPr lang="en-US"/>
        </a:p>
      </dgm:t>
    </dgm:pt>
    <dgm:pt modelId="{071579E9-2A71-421E-AE68-BDBEC2716565}" type="sibTrans" cxnId="{DA1588A1-156D-41D5-B997-4A5E1F68E9AF}">
      <dgm:prSet/>
      <dgm:spPr/>
      <dgm:t>
        <a:bodyPr/>
        <a:lstStyle/>
        <a:p>
          <a:pPr algn="ctr"/>
          <a:endParaRPr lang="en-US"/>
        </a:p>
      </dgm:t>
    </dgm:pt>
    <dgm:pt modelId="{D6F2C2FD-BDE2-4A37-A692-ECA10EF19E24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i="0" dirty="0"/>
            <a:t>Autocuidado: </a:t>
          </a:r>
          <a:r>
            <a:rPr lang="en-US" sz="1400" b="0" i="0" dirty="0"/>
            <a:t>importancia del sueño, la nutrición y el ejercicio para la salud mental.</a:t>
          </a:r>
          <a:endParaRPr lang="en-US" sz="1400" dirty="0"/>
        </a:p>
      </dgm:t>
    </dgm:pt>
    <dgm:pt modelId="{11E23CE8-3AFF-46B8-8647-3801A7730935}" type="parTrans" cxnId="{C56173DB-CF3F-4F31-BC47-0791788E2328}">
      <dgm:prSet/>
      <dgm:spPr/>
      <dgm:t>
        <a:bodyPr/>
        <a:lstStyle/>
        <a:p>
          <a:pPr algn="ctr"/>
          <a:endParaRPr lang="en-US"/>
        </a:p>
      </dgm:t>
    </dgm:pt>
    <dgm:pt modelId="{7E63155B-B33B-49B5-B08F-1E1F40B6B013}" type="sibTrans" cxnId="{C56173DB-CF3F-4F31-BC47-0791788E2328}">
      <dgm:prSet/>
      <dgm:spPr/>
      <dgm:t>
        <a:bodyPr/>
        <a:lstStyle/>
        <a:p>
          <a:pPr algn="ctr"/>
          <a:endParaRPr lang="en-US"/>
        </a:p>
      </dgm:t>
    </dgm:pt>
    <dgm:pt modelId="{D38EDA89-A0EA-4F24-928C-0D61633CF80C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b="1" i="0" dirty="0"/>
            <a:t>Estrategias</a:t>
          </a:r>
          <a:r>
            <a:rPr lang="en-US" sz="1400" b="0" i="0" dirty="0"/>
            <a:t> para promover un ambiente escolar saludable y compasivo</a:t>
          </a:r>
          <a:r>
            <a:rPr lang="en-US" sz="1100" b="0" i="0" dirty="0"/>
            <a:t>.</a:t>
          </a:r>
          <a:endParaRPr lang="en-US" sz="1100" dirty="0"/>
        </a:p>
      </dgm:t>
    </dgm:pt>
    <dgm:pt modelId="{3BC51129-1134-4BEE-971E-A33E305FB396}" type="parTrans" cxnId="{0245EBFB-06C1-4236-96FE-B64216894000}">
      <dgm:prSet/>
      <dgm:spPr/>
      <dgm:t>
        <a:bodyPr/>
        <a:lstStyle/>
        <a:p>
          <a:pPr algn="ctr"/>
          <a:endParaRPr lang="en-US"/>
        </a:p>
      </dgm:t>
    </dgm:pt>
    <dgm:pt modelId="{5E4FEC0F-95E3-4D29-B020-1C2D8AC7693A}" type="sibTrans" cxnId="{0245EBFB-06C1-4236-96FE-B64216894000}">
      <dgm:prSet/>
      <dgm:spPr/>
      <dgm:t>
        <a:bodyPr/>
        <a:lstStyle/>
        <a:p>
          <a:pPr algn="ctr"/>
          <a:endParaRPr lang="en-US"/>
        </a:p>
      </dgm:t>
    </dgm:pt>
    <dgm:pt modelId="{5690FDF1-B91D-4C74-AE97-FF8C06F9C1F7}" type="pres">
      <dgm:prSet presAssocID="{C8A77B01-DFC9-451E-A801-F6D0F37CC482}" presName="root" presStyleCnt="0">
        <dgm:presLayoutVars>
          <dgm:dir/>
          <dgm:resizeHandles val="exact"/>
        </dgm:presLayoutVars>
      </dgm:prSet>
      <dgm:spPr/>
    </dgm:pt>
    <dgm:pt modelId="{92C94111-1459-4B26-BCB1-922E7841EAAA}" type="pres">
      <dgm:prSet presAssocID="{FBAC9B53-86CF-40E3-8FC1-C85C7DFA2A59}" presName="compNode" presStyleCnt="0"/>
      <dgm:spPr/>
    </dgm:pt>
    <dgm:pt modelId="{754D917B-1FB1-4D97-BD46-9FB4DE00635E}" type="pres">
      <dgm:prSet presAssocID="{FBAC9B53-86CF-40E3-8FC1-C85C7DFA2A59}" presName="iconRect" presStyleLbl="node1" presStyleIdx="0" presStyleCnt="5" custLinFactX="17985" custLinFactY="300000" custLinFactNeighborX="100000" custLinFactNeighborY="315201"/>
      <dgm:spPr>
        <a:ln>
          <a:noFill/>
        </a:ln>
      </dgm:spPr>
    </dgm:pt>
    <dgm:pt modelId="{27EEF4BD-D1CB-40CC-A787-4F7F83BD4A24}" type="pres">
      <dgm:prSet presAssocID="{FBAC9B53-86CF-40E3-8FC1-C85C7DFA2A59}" presName="iconSpace" presStyleCnt="0"/>
      <dgm:spPr/>
    </dgm:pt>
    <dgm:pt modelId="{BDF444DD-1F34-4E59-9A08-D41CC61C716F}" type="pres">
      <dgm:prSet presAssocID="{FBAC9B53-86CF-40E3-8FC1-C85C7DFA2A59}" presName="parTx" presStyleLbl="revTx" presStyleIdx="0" presStyleCnt="10">
        <dgm:presLayoutVars>
          <dgm:chMax val="0"/>
          <dgm:chPref val="0"/>
        </dgm:presLayoutVars>
      </dgm:prSet>
      <dgm:spPr/>
    </dgm:pt>
    <dgm:pt modelId="{59B78F8B-6D03-4740-AB9D-74E3BA92BBBE}" type="pres">
      <dgm:prSet presAssocID="{FBAC9B53-86CF-40E3-8FC1-C85C7DFA2A59}" presName="txSpace" presStyleCnt="0"/>
      <dgm:spPr/>
    </dgm:pt>
    <dgm:pt modelId="{0FC99758-FFE3-466B-85FD-F8982D445F95}" type="pres">
      <dgm:prSet presAssocID="{FBAC9B53-86CF-40E3-8FC1-C85C7DFA2A59}" presName="desTx" presStyleLbl="revTx" presStyleIdx="1" presStyleCnt="10">
        <dgm:presLayoutVars/>
      </dgm:prSet>
      <dgm:spPr/>
    </dgm:pt>
    <dgm:pt modelId="{9FEC7A26-7338-4910-BCE3-7E3D0EAEC290}" type="pres">
      <dgm:prSet presAssocID="{88508749-56C3-48A5-8EB8-9D1874D2D172}" presName="sibTrans" presStyleCnt="0"/>
      <dgm:spPr/>
    </dgm:pt>
    <dgm:pt modelId="{EBC9F827-FE8B-4590-9503-27B479B6D313}" type="pres">
      <dgm:prSet presAssocID="{8591C2B8-9F11-4351-9169-3D5FEEFE6BA0}" presName="compNode" presStyleCnt="0"/>
      <dgm:spPr/>
    </dgm:pt>
    <dgm:pt modelId="{321F1940-0278-4F03-A991-7DF365B8B210}" type="pres">
      <dgm:prSet presAssocID="{8591C2B8-9F11-4351-9169-3D5FEEFE6BA0}" presName="iconRect" presStyleLbl="node1" presStyleIdx="1" presStyleCnt="5" custLinFactX="-80770" custLinFactNeighborX="-100000" custLinFactNeighborY="-94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3DC6C90-7A8C-4CB2-8C00-C52611EC1862}" type="pres">
      <dgm:prSet presAssocID="{8591C2B8-9F11-4351-9169-3D5FEEFE6BA0}" presName="iconSpace" presStyleCnt="0"/>
      <dgm:spPr/>
    </dgm:pt>
    <dgm:pt modelId="{781E266E-DF09-4761-ADF4-3EC67422E796}" type="pres">
      <dgm:prSet presAssocID="{8591C2B8-9F11-4351-9169-3D5FEEFE6BA0}" presName="parTx" presStyleLbl="revTx" presStyleIdx="2" presStyleCnt="10" custLinFactNeighborX="-58893" custLinFactNeighborY="-16364">
        <dgm:presLayoutVars>
          <dgm:chMax val="0"/>
          <dgm:chPref val="0"/>
        </dgm:presLayoutVars>
      </dgm:prSet>
      <dgm:spPr/>
    </dgm:pt>
    <dgm:pt modelId="{431B0DEB-1EE4-4974-95B6-4BC039DA034F}" type="pres">
      <dgm:prSet presAssocID="{8591C2B8-9F11-4351-9169-3D5FEEFE6BA0}" presName="txSpace" presStyleCnt="0"/>
      <dgm:spPr/>
    </dgm:pt>
    <dgm:pt modelId="{25DD92CB-C034-4282-8C6A-D14B8004C4B3}" type="pres">
      <dgm:prSet presAssocID="{8591C2B8-9F11-4351-9169-3D5FEEFE6BA0}" presName="desTx" presStyleLbl="revTx" presStyleIdx="3" presStyleCnt="10" custLinFactNeighborX="-63238" custLinFactNeighborY="-6771">
        <dgm:presLayoutVars/>
      </dgm:prSet>
      <dgm:spPr/>
    </dgm:pt>
    <dgm:pt modelId="{364D387C-F1C1-49BD-9BD5-A25F037A3C49}" type="pres">
      <dgm:prSet presAssocID="{41FFC679-45FF-47E1-AC47-B734208B4D2D}" presName="sibTrans" presStyleCnt="0"/>
      <dgm:spPr/>
    </dgm:pt>
    <dgm:pt modelId="{B502D55F-E48E-48F5-AF11-F7B236C51D31}" type="pres">
      <dgm:prSet presAssocID="{3DD49F58-D159-4116-8A08-F4E6768C11EC}" presName="compNode" presStyleCnt="0"/>
      <dgm:spPr/>
    </dgm:pt>
    <dgm:pt modelId="{0073FE08-7CEE-42A5-80ED-77CA15174634}" type="pres">
      <dgm:prSet presAssocID="{3DD49F58-D159-4116-8A08-F4E6768C11EC}" presName="iconRect" presStyleLbl="node1" presStyleIdx="2" presStyleCnt="5" custLinFactX="-53095" custLinFactNeighborX="-100000" custLinFactNeighborY="-686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nta"/>
        </a:ext>
      </dgm:extLst>
    </dgm:pt>
    <dgm:pt modelId="{7D0D587C-B376-4D75-BBB2-65E0E906050F}" type="pres">
      <dgm:prSet presAssocID="{3DD49F58-D159-4116-8A08-F4E6768C11EC}" presName="iconSpace" presStyleCnt="0"/>
      <dgm:spPr/>
    </dgm:pt>
    <dgm:pt modelId="{CF80D32D-75D8-4C3A-8DD8-2C9717C14D2B}" type="pres">
      <dgm:prSet presAssocID="{3DD49F58-D159-4116-8A08-F4E6768C11EC}" presName="parTx" presStyleLbl="revTx" presStyleIdx="4" presStyleCnt="10" custScaleX="100161" custScaleY="122857" custLinFactNeighborX="-49276" custLinFactNeighborY="-4175">
        <dgm:presLayoutVars>
          <dgm:chMax val="0"/>
          <dgm:chPref val="0"/>
        </dgm:presLayoutVars>
      </dgm:prSet>
      <dgm:spPr/>
    </dgm:pt>
    <dgm:pt modelId="{7B087F16-CFCE-4ECF-A793-FDEF226FE286}" type="pres">
      <dgm:prSet presAssocID="{3DD49F58-D159-4116-8A08-F4E6768C11EC}" presName="txSpace" presStyleCnt="0"/>
      <dgm:spPr/>
    </dgm:pt>
    <dgm:pt modelId="{EE07B73C-AFC2-4356-BF61-B69DD23E6C2F}" type="pres">
      <dgm:prSet presAssocID="{3DD49F58-D159-4116-8A08-F4E6768C11EC}" presName="desTx" presStyleLbl="revTx" presStyleIdx="5" presStyleCnt="10" custLinFactNeighborX="-48067" custLinFactNeighborY="-5914">
        <dgm:presLayoutVars/>
      </dgm:prSet>
      <dgm:spPr/>
    </dgm:pt>
    <dgm:pt modelId="{0DCBAA4C-A1BF-421F-AB81-878FDDEB7434}" type="pres">
      <dgm:prSet presAssocID="{D009426E-0051-4BF4-B739-9DBBC6266C7A}" presName="sibTrans" presStyleCnt="0"/>
      <dgm:spPr/>
    </dgm:pt>
    <dgm:pt modelId="{45A4A218-E46D-4FEF-BAE0-BA00CC375F7A}" type="pres">
      <dgm:prSet presAssocID="{5CD8D91A-C216-4F0C-9229-9AB6F23A0A3D}" presName="compNode" presStyleCnt="0"/>
      <dgm:spPr/>
    </dgm:pt>
    <dgm:pt modelId="{EC20FB9A-28E4-4AED-942E-82328F779C01}" type="pres">
      <dgm:prSet presAssocID="{5CD8D91A-C216-4F0C-9229-9AB6F23A0A3D}" presName="iconRect" presStyleLbl="node1" presStyleIdx="3" presStyleCnt="5" custLinFactX="-68431" custLinFactNeighborX="-100000" custLinFactNeighborY="-682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eo"/>
        </a:ext>
      </dgm:extLst>
    </dgm:pt>
    <dgm:pt modelId="{27C53868-2B6B-455A-8291-59101936C4F8}" type="pres">
      <dgm:prSet presAssocID="{5CD8D91A-C216-4F0C-9229-9AB6F23A0A3D}" presName="iconSpace" presStyleCnt="0"/>
      <dgm:spPr/>
    </dgm:pt>
    <dgm:pt modelId="{18DBC5BA-C1EE-4EF0-92D4-DA7831CC7CAB}" type="pres">
      <dgm:prSet presAssocID="{5CD8D91A-C216-4F0C-9229-9AB6F23A0A3D}" presName="parTx" presStyleLbl="revTx" presStyleIdx="6" presStyleCnt="10" custLinFactNeighborX="-58468" custLinFactNeighborY="-14017">
        <dgm:presLayoutVars>
          <dgm:chMax val="0"/>
          <dgm:chPref val="0"/>
        </dgm:presLayoutVars>
      </dgm:prSet>
      <dgm:spPr/>
    </dgm:pt>
    <dgm:pt modelId="{D0CDAAED-13AF-4B2C-A21B-A24E58E9D915}" type="pres">
      <dgm:prSet presAssocID="{5CD8D91A-C216-4F0C-9229-9AB6F23A0A3D}" presName="txSpace" presStyleCnt="0"/>
      <dgm:spPr/>
    </dgm:pt>
    <dgm:pt modelId="{9C19F796-2B1E-4714-A242-B0E02180E88D}" type="pres">
      <dgm:prSet presAssocID="{5CD8D91A-C216-4F0C-9229-9AB6F23A0A3D}" presName="desTx" presStyleLbl="revTx" presStyleIdx="7" presStyleCnt="10" custLinFactNeighborX="-57501" custLinFactNeighborY="-6858">
        <dgm:presLayoutVars/>
      </dgm:prSet>
      <dgm:spPr/>
    </dgm:pt>
    <dgm:pt modelId="{BF089582-FB45-41D4-B7B6-3CAF846BA25B}" type="pres">
      <dgm:prSet presAssocID="{7A4AE637-615A-4EDC-823D-70EBF7EA3725}" presName="sibTrans" presStyleCnt="0"/>
      <dgm:spPr/>
    </dgm:pt>
    <dgm:pt modelId="{CC43941C-A7E3-4EA2-BEB9-73F47D75111F}" type="pres">
      <dgm:prSet presAssocID="{91355A57-F338-48AF-8D2B-EDA512645128}" presName="compNode" presStyleCnt="0"/>
      <dgm:spPr/>
    </dgm:pt>
    <dgm:pt modelId="{3503F273-A7BC-43E8-85FD-0EDFCAE1564F}" type="pres">
      <dgm:prSet presAssocID="{91355A57-F338-48AF-8D2B-EDA512645128}" presName="iconRect" presStyleLbl="node1" presStyleIdx="4" presStyleCnt="5" custLinFactX="-32536" custLinFactNeighborX="-100000" custLinFactNeighborY="-1198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75E1DA5-BC07-4F78-BE1B-D2D93A111725}" type="pres">
      <dgm:prSet presAssocID="{91355A57-F338-48AF-8D2B-EDA512645128}" presName="iconSpace" presStyleCnt="0"/>
      <dgm:spPr/>
    </dgm:pt>
    <dgm:pt modelId="{D9ED8F02-B536-48D4-9270-1679804F6130}" type="pres">
      <dgm:prSet presAssocID="{91355A57-F338-48AF-8D2B-EDA512645128}" presName="parTx" presStyleLbl="revTx" presStyleIdx="8" presStyleCnt="10" custLinFactNeighborX="-45904" custLinFactNeighborY="-19483">
        <dgm:presLayoutVars>
          <dgm:chMax val="0"/>
          <dgm:chPref val="0"/>
        </dgm:presLayoutVars>
      </dgm:prSet>
      <dgm:spPr/>
    </dgm:pt>
    <dgm:pt modelId="{8E18AE32-11E0-4D66-96D3-BF98190ADAA7}" type="pres">
      <dgm:prSet presAssocID="{91355A57-F338-48AF-8D2B-EDA512645128}" presName="txSpace" presStyleCnt="0"/>
      <dgm:spPr/>
    </dgm:pt>
    <dgm:pt modelId="{B4FCF2DC-F84B-4DC3-8276-72D69D9B0DCF}" type="pres">
      <dgm:prSet presAssocID="{91355A57-F338-48AF-8D2B-EDA512645128}" presName="desTx" presStyleLbl="revTx" presStyleIdx="9" presStyleCnt="10" custLinFactNeighborX="-40589" custLinFactNeighborY="-13272">
        <dgm:presLayoutVars/>
      </dgm:prSet>
      <dgm:spPr/>
    </dgm:pt>
  </dgm:ptLst>
  <dgm:cxnLst>
    <dgm:cxn modelId="{C01D9405-E906-41FD-A2A0-DFD8AE6FC82C}" type="presOf" srcId="{3DD49F58-D159-4116-8A08-F4E6768C11EC}" destId="{CF80D32D-75D8-4C3A-8DD8-2C9717C14D2B}" srcOrd="0" destOrd="0" presId="urn:microsoft.com/office/officeart/2018/5/layout/CenteredIconLabelDescriptionList"/>
    <dgm:cxn modelId="{EFD6680D-195E-4CEA-8025-7CF892C8A6C7}" srcId="{C8A77B01-DFC9-451E-A801-F6D0F37CC482}" destId="{5CD8D91A-C216-4F0C-9229-9AB6F23A0A3D}" srcOrd="3" destOrd="0" parTransId="{EC9B6380-6F55-4B63-862A-425F23054150}" sibTransId="{7A4AE637-615A-4EDC-823D-70EBF7EA3725}"/>
    <dgm:cxn modelId="{8B3D1110-048A-4C9C-A281-2015E7E2024B}" srcId="{5CD8D91A-C216-4F0C-9229-9AB6F23A0A3D}" destId="{38A0AEBF-BEE2-4F7F-A011-EE28CD933DA7}" srcOrd="1" destOrd="0" parTransId="{025208BE-54B2-47EA-A4E2-FE634D4ED0FF}" sibTransId="{EE89ABA3-CF62-4478-9849-A63EC5E308AF}"/>
    <dgm:cxn modelId="{A93DC614-A506-4398-82AF-7DF89381376B}" srcId="{C8A77B01-DFC9-451E-A801-F6D0F37CC482}" destId="{FBAC9B53-86CF-40E3-8FC1-C85C7DFA2A59}" srcOrd="0" destOrd="0" parTransId="{7B96CAE7-5586-4860-B847-9BDE16A8E964}" sibTransId="{88508749-56C3-48A5-8EB8-9D1874D2D172}"/>
    <dgm:cxn modelId="{8AAAAE1D-80A0-419C-AF6B-0EC8D72022E7}" type="presOf" srcId="{7B946D4D-93C5-4589-8550-7041D2DBBD15}" destId="{9C19F796-2B1E-4714-A242-B0E02180E88D}" srcOrd="0" destOrd="0" presId="urn:microsoft.com/office/officeart/2018/5/layout/CenteredIconLabelDescriptionList"/>
    <dgm:cxn modelId="{328FA62C-4AD2-4CA3-8F2C-7461417868F6}" type="presOf" srcId="{D38EDA89-A0EA-4F24-928C-0D61633CF80C}" destId="{B4FCF2DC-F84B-4DC3-8276-72D69D9B0DCF}" srcOrd="0" destOrd="2" presId="urn:microsoft.com/office/officeart/2018/5/layout/CenteredIconLabelDescriptionList"/>
    <dgm:cxn modelId="{5AE58034-E001-4E53-9A2D-52144A90AD60}" type="presOf" srcId="{D980A67F-6A28-4B59-B481-CD5A807A0BDF}" destId="{EE07B73C-AFC2-4356-BF61-B69DD23E6C2F}" srcOrd="0" destOrd="2" presId="urn:microsoft.com/office/officeart/2018/5/layout/CenteredIconLabelDescriptionList"/>
    <dgm:cxn modelId="{1BE88C39-72AF-47DC-8DA8-1E242783E015}" type="presOf" srcId="{5164E4F3-F09B-4063-9A7A-4622A1434967}" destId="{25DD92CB-C034-4282-8C6A-D14B8004C4B3}" srcOrd="0" destOrd="2" presId="urn:microsoft.com/office/officeart/2018/5/layout/CenteredIconLabelDescriptionList"/>
    <dgm:cxn modelId="{E0C59E68-AEEA-4EA4-9D19-21403E5ED52A}" srcId="{3DD49F58-D159-4116-8A08-F4E6768C11EC}" destId="{E6C8200A-2B0F-43DE-9D6A-AC8EBE67E7EB}" srcOrd="1" destOrd="0" parTransId="{BF7CED9F-E251-4766-B42E-CE296D5803DE}" sibTransId="{6EDC254B-007F-494D-A580-08FDF8E87A39}"/>
    <dgm:cxn modelId="{EAD18E69-AE39-45F0-8FB0-4C541A16E73B}" type="presOf" srcId="{D6F2C2FD-BDE2-4A37-A692-ECA10EF19E24}" destId="{B4FCF2DC-F84B-4DC3-8276-72D69D9B0DCF}" srcOrd="0" destOrd="1" presId="urn:microsoft.com/office/officeart/2018/5/layout/CenteredIconLabelDescriptionList"/>
    <dgm:cxn modelId="{2411104C-0503-4D19-B6A4-A843B02CB512}" type="presOf" srcId="{AAB5A010-15D6-42AB-9E03-62103BF53F88}" destId="{9C19F796-2B1E-4714-A242-B0E02180E88D}" srcOrd="0" destOrd="2" presId="urn:microsoft.com/office/officeart/2018/5/layout/CenteredIconLabelDescriptionList"/>
    <dgm:cxn modelId="{617F4E6F-404D-4151-9C06-C193B8C747B3}" type="presOf" srcId="{DCB34C89-A86C-4B03-A056-09DCE187041F}" destId="{B4FCF2DC-F84B-4DC3-8276-72D69D9B0DCF}" srcOrd="0" destOrd="0" presId="urn:microsoft.com/office/officeart/2018/5/layout/CenteredIconLabelDescriptionList"/>
    <dgm:cxn modelId="{385D9779-220F-45FC-8E2B-CF5725BF6EBA}" srcId="{8591C2B8-9F11-4351-9169-3D5FEEFE6BA0}" destId="{C25CE543-8166-4E70-88EE-81BBD4E07793}" srcOrd="1" destOrd="0" parTransId="{E140025F-D138-4920-9B44-CADAFE2FEA05}" sibTransId="{74408F69-C2AC-4F2E-948E-9B2475641432}"/>
    <dgm:cxn modelId="{32CB547A-A6C9-418A-8217-1DA4604B1D98}" type="presOf" srcId="{C25CE543-8166-4E70-88EE-81BBD4E07793}" destId="{25DD92CB-C034-4282-8C6A-D14B8004C4B3}" srcOrd="0" destOrd="1" presId="urn:microsoft.com/office/officeart/2018/5/layout/CenteredIconLabelDescriptionList"/>
    <dgm:cxn modelId="{2B39DC5A-FA65-40CD-92E6-F944E05C71BB}" type="presOf" srcId="{91355A57-F338-48AF-8D2B-EDA512645128}" destId="{D9ED8F02-B536-48D4-9270-1679804F6130}" srcOrd="0" destOrd="0" presId="urn:microsoft.com/office/officeart/2018/5/layout/CenteredIconLabelDescriptionList"/>
    <dgm:cxn modelId="{412C7D81-BB3F-4C81-8DEE-D82C866EB51B}" type="presOf" srcId="{FBAC9B53-86CF-40E3-8FC1-C85C7DFA2A59}" destId="{BDF444DD-1F34-4E59-9A08-D41CC61C716F}" srcOrd="0" destOrd="0" presId="urn:microsoft.com/office/officeart/2018/5/layout/CenteredIconLabelDescriptionList"/>
    <dgm:cxn modelId="{BEFEFA8B-D870-482B-8F6D-CE5035E6F4F8}" srcId="{C8A77B01-DFC9-451E-A801-F6D0F37CC482}" destId="{3DD49F58-D159-4116-8A08-F4E6768C11EC}" srcOrd="2" destOrd="0" parTransId="{AC661311-3F18-4347-8E0B-9E811F88BD2E}" sibTransId="{D009426E-0051-4BF4-B739-9DBBC6266C7A}"/>
    <dgm:cxn modelId="{6882A196-0E95-48A5-B4B9-2596DF90C8A5}" type="presOf" srcId="{C8A77B01-DFC9-451E-A801-F6D0F37CC482}" destId="{5690FDF1-B91D-4C74-AE97-FF8C06F9C1F7}" srcOrd="0" destOrd="0" presId="urn:microsoft.com/office/officeart/2018/5/layout/CenteredIconLabelDescriptionList"/>
    <dgm:cxn modelId="{7047C0A0-33B7-414F-A338-D875997F29F9}" type="presOf" srcId="{38A0AEBF-BEE2-4F7F-A011-EE28CD933DA7}" destId="{9C19F796-2B1E-4714-A242-B0E02180E88D}" srcOrd="0" destOrd="1" presId="urn:microsoft.com/office/officeart/2018/5/layout/CenteredIconLabelDescriptionList"/>
    <dgm:cxn modelId="{DA1588A1-156D-41D5-B997-4A5E1F68E9AF}" srcId="{91355A57-F338-48AF-8D2B-EDA512645128}" destId="{DCB34C89-A86C-4B03-A056-09DCE187041F}" srcOrd="0" destOrd="0" parTransId="{18E2EEA7-D1DB-4C2C-928F-3627157F1111}" sibTransId="{071579E9-2A71-421E-AE68-BDBEC2716565}"/>
    <dgm:cxn modelId="{3917D4A4-33A8-4D74-85DA-D29549A95A8F}" srcId="{8591C2B8-9F11-4351-9169-3D5FEEFE6BA0}" destId="{D01C230E-CF5C-40DB-B1A1-5316181B1349}" srcOrd="0" destOrd="0" parTransId="{CE2E8403-83A3-4819-90D0-5F0DBE807393}" sibTransId="{16DE31AC-35F7-49B1-A903-EB5767F195BE}"/>
    <dgm:cxn modelId="{62F956A9-A478-4124-A484-27C1D6F46251}" srcId="{5CD8D91A-C216-4F0C-9229-9AB6F23A0A3D}" destId="{7B946D4D-93C5-4589-8550-7041D2DBBD15}" srcOrd="0" destOrd="0" parTransId="{F2A58818-275C-443E-B879-2BBE738E515E}" sibTransId="{B4EA140E-3633-4D4D-A0E5-447BDFA87A60}"/>
    <dgm:cxn modelId="{431F40AB-242B-4A6A-A620-C2319388EA3F}" type="presOf" srcId="{79956DAC-68E2-4BD1-BE11-D55F355596CE}" destId="{EE07B73C-AFC2-4356-BF61-B69DD23E6C2F}" srcOrd="0" destOrd="0" presId="urn:microsoft.com/office/officeart/2018/5/layout/CenteredIconLabelDescriptionList"/>
    <dgm:cxn modelId="{110A38B5-DB97-4B36-AE6F-44D51C3E348D}" srcId="{8591C2B8-9F11-4351-9169-3D5FEEFE6BA0}" destId="{5164E4F3-F09B-4063-9A7A-4622A1434967}" srcOrd="2" destOrd="0" parTransId="{29A946E0-4270-46F7-8093-850F65A57A3C}" sibTransId="{033221D1-8D70-4250-AB7F-E8F2EB0AE082}"/>
    <dgm:cxn modelId="{DD300EBB-05D7-4CC7-9EA0-3A10D6E23C06}" type="presOf" srcId="{5CD8D91A-C216-4F0C-9229-9AB6F23A0A3D}" destId="{18DBC5BA-C1EE-4EF0-92D4-DA7831CC7CAB}" srcOrd="0" destOrd="0" presId="urn:microsoft.com/office/officeart/2018/5/layout/CenteredIconLabelDescriptionList"/>
    <dgm:cxn modelId="{5DFDCEBB-6234-4297-AC09-3DA7B5C4C852}" srcId="{3DD49F58-D159-4116-8A08-F4E6768C11EC}" destId="{D980A67F-6A28-4B59-B481-CD5A807A0BDF}" srcOrd="2" destOrd="0" parTransId="{AA2E710C-F74F-4B94-9A81-EA7084300E81}" sibTransId="{C56EA341-A990-4B86-A9A2-F5F9FE6CDC07}"/>
    <dgm:cxn modelId="{623504D7-AEF5-4ACE-B612-A831E1420454}" type="presOf" srcId="{E6C8200A-2B0F-43DE-9D6A-AC8EBE67E7EB}" destId="{EE07B73C-AFC2-4356-BF61-B69DD23E6C2F}" srcOrd="0" destOrd="1" presId="urn:microsoft.com/office/officeart/2018/5/layout/CenteredIconLabelDescriptionList"/>
    <dgm:cxn modelId="{2A2E8AD8-8279-4F8D-B27A-6DC4C3C980E8}" srcId="{C8A77B01-DFC9-451E-A801-F6D0F37CC482}" destId="{8591C2B8-9F11-4351-9169-3D5FEEFE6BA0}" srcOrd="1" destOrd="0" parTransId="{415D1097-F0E9-46DB-A7B7-46FC674018AA}" sibTransId="{41FFC679-45FF-47E1-AC47-B734208B4D2D}"/>
    <dgm:cxn modelId="{C56173DB-CF3F-4F31-BC47-0791788E2328}" srcId="{91355A57-F338-48AF-8D2B-EDA512645128}" destId="{D6F2C2FD-BDE2-4A37-A692-ECA10EF19E24}" srcOrd="1" destOrd="0" parTransId="{11E23CE8-3AFF-46B8-8647-3801A7730935}" sibTransId="{7E63155B-B33B-49B5-B08F-1E1F40B6B013}"/>
    <dgm:cxn modelId="{025CF1DF-C941-4371-ACDF-9E2CDF6BCCA4}" srcId="{3DD49F58-D159-4116-8A08-F4E6768C11EC}" destId="{79956DAC-68E2-4BD1-BE11-D55F355596CE}" srcOrd="0" destOrd="0" parTransId="{21EFD8E5-7CE8-40BD-A385-8A1106FEE975}" sibTransId="{3270DD7E-2028-4E61-A9A3-73C4E507ACCD}"/>
    <dgm:cxn modelId="{4C9E06E5-A70C-45FB-887F-F55B1251E1CC}" type="presOf" srcId="{8591C2B8-9F11-4351-9169-3D5FEEFE6BA0}" destId="{781E266E-DF09-4761-ADF4-3EC67422E796}" srcOrd="0" destOrd="0" presId="urn:microsoft.com/office/officeart/2018/5/layout/CenteredIconLabelDescriptionList"/>
    <dgm:cxn modelId="{83B78EE8-CF5F-470C-9FE0-A7E8934BDEEF}" type="presOf" srcId="{D01C230E-CF5C-40DB-B1A1-5316181B1349}" destId="{25DD92CB-C034-4282-8C6A-D14B8004C4B3}" srcOrd="0" destOrd="0" presId="urn:microsoft.com/office/officeart/2018/5/layout/CenteredIconLabelDescriptionList"/>
    <dgm:cxn modelId="{2CA42CF5-7FCB-4592-B2D2-B618FAE06175}" srcId="{5CD8D91A-C216-4F0C-9229-9AB6F23A0A3D}" destId="{AAB5A010-15D6-42AB-9E03-62103BF53F88}" srcOrd="2" destOrd="0" parTransId="{68FAAFA0-700C-48AB-952C-594629E4598F}" sibTransId="{E36C0C49-0D95-4A5A-87C7-0F5C79884BDA}"/>
    <dgm:cxn modelId="{9CB289FA-71AA-4DFC-A1E3-4A0122322D5A}" srcId="{C8A77B01-DFC9-451E-A801-F6D0F37CC482}" destId="{91355A57-F338-48AF-8D2B-EDA512645128}" srcOrd="4" destOrd="0" parTransId="{3524DE55-9C96-44C2-B3D1-AB11F8F00D17}" sibTransId="{A2F5CE12-68E9-4020-ACD7-D1729B55C7C1}"/>
    <dgm:cxn modelId="{0245EBFB-06C1-4236-96FE-B64216894000}" srcId="{91355A57-F338-48AF-8D2B-EDA512645128}" destId="{D38EDA89-A0EA-4F24-928C-0D61633CF80C}" srcOrd="2" destOrd="0" parTransId="{3BC51129-1134-4BEE-971E-A33E305FB396}" sibTransId="{5E4FEC0F-95E3-4D29-B020-1C2D8AC7693A}"/>
    <dgm:cxn modelId="{6F16773A-0F77-484A-BEB5-DF2F2556AE1B}" type="presParOf" srcId="{5690FDF1-B91D-4C74-AE97-FF8C06F9C1F7}" destId="{92C94111-1459-4B26-BCB1-922E7841EAAA}" srcOrd="0" destOrd="0" presId="urn:microsoft.com/office/officeart/2018/5/layout/CenteredIconLabelDescriptionList"/>
    <dgm:cxn modelId="{B8497516-4F49-4234-B550-04051F52B6BE}" type="presParOf" srcId="{92C94111-1459-4B26-BCB1-922E7841EAAA}" destId="{754D917B-1FB1-4D97-BD46-9FB4DE00635E}" srcOrd="0" destOrd="0" presId="urn:microsoft.com/office/officeart/2018/5/layout/CenteredIconLabelDescriptionList"/>
    <dgm:cxn modelId="{1F5561EF-E3C6-42DA-8118-046DB2658818}" type="presParOf" srcId="{92C94111-1459-4B26-BCB1-922E7841EAAA}" destId="{27EEF4BD-D1CB-40CC-A787-4F7F83BD4A24}" srcOrd="1" destOrd="0" presId="urn:microsoft.com/office/officeart/2018/5/layout/CenteredIconLabelDescriptionList"/>
    <dgm:cxn modelId="{4999CA43-940B-4948-B520-F35704FE74BF}" type="presParOf" srcId="{92C94111-1459-4B26-BCB1-922E7841EAAA}" destId="{BDF444DD-1F34-4E59-9A08-D41CC61C716F}" srcOrd="2" destOrd="0" presId="urn:microsoft.com/office/officeart/2018/5/layout/CenteredIconLabelDescriptionList"/>
    <dgm:cxn modelId="{F81B4BD3-1307-49A1-9C31-B3AF07522DC3}" type="presParOf" srcId="{92C94111-1459-4B26-BCB1-922E7841EAAA}" destId="{59B78F8B-6D03-4740-AB9D-74E3BA92BBBE}" srcOrd="3" destOrd="0" presId="urn:microsoft.com/office/officeart/2018/5/layout/CenteredIconLabelDescriptionList"/>
    <dgm:cxn modelId="{E0268D8A-D112-4A83-B786-C17AE6E9862D}" type="presParOf" srcId="{92C94111-1459-4B26-BCB1-922E7841EAAA}" destId="{0FC99758-FFE3-466B-85FD-F8982D445F95}" srcOrd="4" destOrd="0" presId="urn:microsoft.com/office/officeart/2018/5/layout/CenteredIconLabelDescriptionList"/>
    <dgm:cxn modelId="{F4CF127C-764D-400E-9704-C6E483ED9F45}" type="presParOf" srcId="{5690FDF1-B91D-4C74-AE97-FF8C06F9C1F7}" destId="{9FEC7A26-7338-4910-BCE3-7E3D0EAEC290}" srcOrd="1" destOrd="0" presId="urn:microsoft.com/office/officeart/2018/5/layout/CenteredIconLabelDescriptionList"/>
    <dgm:cxn modelId="{28BC8165-D54D-44E7-BE13-2FF6C6FD19F9}" type="presParOf" srcId="{5690FDF1-B91D-4C74-AE97-FF8C06F9C1F7}" destId="{EBC9F827-FE8B-4590-9503-27B479B6D313}" srcOrd="2" destOrd="0" presId="urn:microsoft.com/office/officeart/2018/5/layout/CenteredIconLabelDescriptionList"/>
    <dgm:cxn modelId="{49CC5FA9-4B96-4E39-8CFA-52EDEE3985A5}" type="presParOf" srcId="{EBC9F827-FE8B-4590-9503-27B479B6D313}" destId="{321F1940-0278-4F03-A991-7DF365B8B210}" srcOrd="0" destOrd="0" presId="urn:microsoft.com/office/officeart/2018/5/layout/CenteredIconLabelDescriptionList"/>
    <dgm:cxn modelId="{BE2DB8CB-EA0A-4974-A1D9-790D3846C119}" type="presParOf" srcId="{EBC9F827-FE8B-4590-9503-27B479B6D313}" destId="{33DC6C90-7A8C-4CB2-8C00-C52611EC1862}" srcOrd="1" destOrd="0" presId="urn:microsoft.com/office/officeart/2018/5/layout/CenteredIconLabelDescriptionList"/>
    <dgm:cxn modelId="{C15E4E99-815B-4559-8273-992A6455A6D0}" type="presParOf" srcId="{EBC9F827-FE8B-4590-9503-27B479B6D313}" destId="{781E266E-DF09-4761-ADF4-3EC67422E796}" srcOrd="2" destOrd="0" presId="urn:microsoft.com/office/officeart/2018/5/layout/CenteredIconLabelDescriptionList"/>
    <dgm:cxn modelId="{1C7267B2-BEE7-4CD4-BC1D-69575ACDE9F7}" type="presParOf" srcId="{EBC9F827-FE8B-4590-9503-27B479B6D313}" destId="{431B0DEB-1EE4-4974-95B6-4BC039DA034F}" srcOrd="3" destOrd="0" presId="urn:microsoft.com/office/officeart/2018/5/layout/CenteredIconLabelDescriptionList"/>
    <dgm:cxn modelId="{D8FD765A-3975-490E-A336-4A73A301B9A6}" type="presParOf" srcId="{EBC9F827-FE8B-4590-9503-27B479B6D313}" destId="{25DD92CB-C034-4282-8C6A-D14B8004C4B3}" srcOrd="4" destOrd="0" presId="urn:microsoft.com/office/officeart/2018/5/layout/CenteredIconLabelDescriptionList"/>
    <dgm:cxn modelId="{540E2DA1-AE8A-45B9-8CDA-C4F7B0F64449}" type="presParOf" srcId="{5690FDF1-B91D-4C74-AE97-FF8C06F9C1F7}" destId="{364D387C-F1C1-49BD-9BD5-A25F037A3C49}" srcOrd="3" destOrd="0" presId="urn:microsoft.com/office/officeart/2018/5/layout/CenteredIconLabelDescriptionList"/>
    <dgm:cxn modelId="{4F006F5B-685F-44C9-BDC0-77F4C4909589}" type="presParOf" srcId="{5690FDF1-B91D-4C74-AE97-FF8C06F9C1F7}" destId="{B502D55F-E48E-48F5-AF11-F7B236C51D31}" srcOrd="4" destOrd="0" presId="urn:microsoft.com/office/officeart/2018/5/layout/CenteredIconLabelDescriptionList"/>
    <dgm:cxn modelId="{026DF28F-2054-4E7A-B7DA-52F37AC65087}" type="presParOf" srcId="{B502D55F-E48E-48F5-AF11-F7B236C51D31}" destId="{0073FE08-7CEE-42A5-80ED-77CA15174634}" srcOrd="0" destOrd="0" presId="urn:microsoft.com/office/officeart/2018/5/layout/CenteredIconLabelDescriptionList"/>
    <dgm:cxn modelId="{E96D7BE4-239A-4659-9363-7F6BAE38A337}" type="presParOf" srcId="{B502D55F-E48E-48F5-AF11-F7B236C51D31}" destId="{7D0D587C-B376-4D75-BBB2-65E0E906050F}" srcOrd="1" destOrd="0" presId="urn:microsoft.com/office/officeart/2018/5/layout/CenteredIconLabelDescriptionList"/>
    <dgm:cxn modelId="{2C78AC36-7271-4B22-8A59-C3E478FF0EF4}" type="presParOf" srcId="{B502D55F-E48E-48F5-AF11-F7B236C51D31}" destId="{CF80D32D-75D8-4C3A-8DD8-2C9717C14D2B}" srcOrd="2" destOrd="0" presId="urn:microsoft.com/office/officeart/2018/5/layout/CenteredIconLabelDescriptionList"/>
    <dgm:cxn modelId="{E9C6F129-7D81-47CB-B778-F8673B267C63}" type="presParOf" srcId="{B502D55F-E48E-48F5-AF11-F7B236C51D31}" destId="{7B087F16-CFCE-4ECF-A793-FDEF226FE286}" srcOrd="3" destOrd="0" presId="urn:microsoft.com/office/officeart/2018/5/layout/CenteredIconLabelDescriptionList"/>
    <dgm:cxn modelId="{7B72F1A3-FA9D-44A0-8F93-75D8BEA35120}" type="presParOf" srcId="{B502D55F-E48E-48F5-AF11-F7B236C51D31}" destId="{EE07B73C-AFC2-4356-BF61-B69DD23E6C2F}" srcOrd="4" destOrd="0" presId="urn:microsoft.com/office/officeart/2018/5/layout/CenteredIconLabelDescriptionList"/>
    <dgm:cxn modelId="{F401F75E-4817-40E1-8546-EC1D87E33076}" type="presParOf" srcId="{5690FDF1-B91D-4C74-AE97-FF8C06F9C1F7}" destId="{0DCBAA4C-A1BF-421F-AB81-878FDDEB7434}" srcOrd="5" destOrd="0" presId="urn:microsoft.com/office/officeart/2018/5/layout/CenteredIconLabelDescriptionList"/>
    <dgm:cxn modelId="{8C332C4B-BE5A-420F-ADD6-363642057857}" type="presParOf" srcId="{5690FDF1-B91D-4C74-AE97-FF8C06F9C1F7}" destId="{45A4A218-E46D-4FEF-BAE0-BA00CC375F7A}" srcOrd="6" destOrd="0" presId="urn:microsoft.com/office/officeart/2018/5/layout/CenteredIconLabelDescriptionList"/>
    <dgm:cxn modelId="{E821E2EE-F2BE-40A6-8154-83022C64A6E0}" type="presParOf" srcId="{45A4A218-E46D-4FEF-BAE0-BA00CC375F7A}" destId="{EC20FB9A-28E4-4AED-942E-82328F779C01}" srcOrd="0" destOrd="0" presId="urn:microsoft.com/office/officeart/2018/5/layout/CenteredIconLabelDescriptionList"/>
    <dgm:cxn modelId="{3D129198-2409-4E94-9142-FF01A5AB9100}" type="presParOf" srcId="{45A4A218-E46D-4FEF-BAE0-BA00CC375F7A}" destId="{27C53868-2B6B-455A-8291-59101936C4F8}" srcOrd="1" destOrd="0" presId="urn:microsoft.com/office/officeart/2018/5/layout/CenteredIconLabelDescriptionList"/>
    <dgm:cxn modelId="{80A395D2-D033-4C72-8CA5-EC120F42A25B}" type="presParOf" srcId="{45A4A218-E46D-4FEF-BAE0-BA00CC375F7A}" destId="{18DBC5BA-C1EE-4EF0-92D4-DA7831CC7CAB}" srcOrd="2" destOrd="0" presId="urn:microsoft.com/office/officeart/2018/5/layout/CenteredIconLabelDescriptionList"/>
    <dgm:cxn modelId="{225163F8-9B0B-42DC-8DD3-74F74E985E2F}" type="presParOf" srcId="{45A4A218-E46D-4FEF-BAE0-BA00CC375F7A}" destId="{D0CDAAED-13AF-4B2C-A21B-A24E58E9D915}" srcOrd="3" destOrd="0" presId="urn:microsoft.com/office/officeart/2018/5/layout/CenteredIconLabelDescriptionList"/>
    <dgm:cxn modelId="{04B5EF95-EFB4-4AF4-BFEC-3DBB16779DA3}" type="presParOf" srcId="{45A4A218-E46D-4FEF-BAE0-BA00CC375F7A}" destId="{9C19F796-2B1E-4714-A242-B0E02180E88D}" srcOrd="4" destOrd="0" presId="urn:microsoft.com/office/officeart/2018/5/layout/CenteredIconLabelDescriptionList"/>
    <dgm:cxn modelId="{4E1FF603-237D-4B84-8669-78FDFF8E30D2}" type="presParOf" srcId="{5690FDF1-B91D-4C74-AE97-FF8C06F9C1F7}" destId="{BF089582-FB45-41D4-B7B6-3CAF846BA25B}" srcOrd="7" destOrd="0" presId="urn:microsoft.com/office/officeart/2018/5/layout/CenteredIconLabelDescriptionList"/>
    <dgm:cxn modelId="{04DDD655-629E-4976-A457-5A96405EBD47}" type="presParOf" srcId="{5690FDF1-B91D-4C74-AE97-FF8C06F9C1F7}" destId="{CC43941C-A7E3-4EA2-BEB9-73F47D75111F}" srcOrd="8" destOrd="0" presId="urn:microsoft.com/office/officeart/2018/5/layout/CenteredIconLabelDescriptionList"/>
    <dgm:cxn modelId="{D9B794CA-57AC-47E7-BB03-E2B1581E0CB8}" type="presParOf" srcId="{CC43941C-A7E3-4EA2-BEB9-73F47D75111F}" destId="{3503F273-A7BC-43E8-85FD-0EDFCAE1564F}" srcOrd="0" destOrd="0" presId="urn:microsoft.com/office/officeart/2018/5/layout/CenteredIconLabelDescriptionList"/>
    <dgm:cxn modelId="{4405DE56-ECA6-44A4-B2C0-8C89386663E1}" type="presParOf" srcId="{CC43941C-A7E3-4EA2-BEB9-73F47D75111F}" destId="{575E1DA5-BC07-4F78-BE1B-D2D93A111725}" srcOrd="1" destOrd="0" presId="urn:microsoft.com/office/officeart/2018/5/layout/CenteredIconLabelDescriptionList"/>
    <dgm:cxn modelId="{BC4E07E8-BE1E-44C7-9E9B-C40D06995D11}" type="presParOf" srcId="{CC43941C-A7E3-4EA2-BEB9-73F47D75111F}" destId="{D9ED8F02-B536-48D4-9270-1679804F6130}" srcOrd="2" destOrd="0" presId="urn:microsoft.com/office/officeart/2018/5/layout/CenteredIconLabelDescriptionList"/>
    <dgm:cxn modelId="{1B959FF4-2A93-4A72-B596-0A80FFDC65BC}" type="presParOf" srcId="{CC43941C-A7E3-4EA2-BEB9-73F47D75111F}" destId="{8E18AE32-11E0-4D66-96D3-BF98190ADAA7}" srcOrd="3" destOrd="0" presId="urn:microsoft.com/office/officeart/2018/5/layout/CenteredIconLabelDescriptionList"/>
    <dgm:cxn modelId="{E3EEBC42-D27E-4732-9393-7CFE185C99F8}" type="presParOf" srcId="{CC43941C-A7E3-4EA2-BEB9-73F47D75111F}" destId="{B4FCF2DC-F84B-4DC3-8276-72D69D9B0DC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917B-1FB1-4D97-BD46-9FB4DE00635E}">
      <dsp:nvSpPr>
        <dsp:cNvPr id="0" name=""/>
        <dsp:cNvSpPr/>
      </dsp:nvSpPr>
      <dsp:spPr>
        <a:xfrm>
          <a:off x="1405798" y="4358775"/>
          <a:ext cx="662329" cy="6623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444DD-1F34-4E59-9A08-D41CC61C716F}">
      <dsp:nvSpPr>
        <dsp:cNvPr id="0" name=""/>
        <dsp:cNvSpPr/>
      </dsp:nvSpPr>
      <dsp:spPr>
        <a:xfrm>
          <a:off x="9329" y="1155483"/>
          <a:ext cx="1892368" cy="65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kern="1200" dirty="0"/>
        </a:p>
      </dsp:txBody>
      <dsp:txXfrm>
        <a:off x="9329" y="1155483"/>
        <a:ext cx="1892368" cy="657057"/>
      </dsp:txXfrm>
    </dsp:sp>
    <dsp:sp modelId="{0FC99758-FFE3-466B-85FD-F8982D445F95}">
      <dsp:nvSpPr>
        <dsp:cNvPr id="0" name=""/>
        <dsp:cNvSpPr/>
      </dsp:nvSpPr>
      <dsp:spPr>
        <a:xfrm>
          <a:off x="9329" y="1909766"/>
          <a:ext cx="1892368" cy="323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F1940-0278-4F03-A991-7DF365B8B210}">
      <dsp:nvSpPr>
        <dsp:cNvPr id="0" name=""/>
        <dsp:cNvSpPr/>
      </dsp:nvSpPr>
      <dsp:spPr>
        <a:xfrm>
          <a:off x="1650590" y="221231"/>
          <a:ext cx="662329" cy="6623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E266E-DF09-4761-ADF4-3EC67422E796}">
      <dsp:nvSpPr>
        <dsp:cNvPr id="0" name=""/>
        <dsp:cNvSpPr/>
      </dsp:nvSpPr>
      <dsp:spPr>
        <a:xfrm>
          <a:off x="1118389" y="1047962"/>
          <a:ext cx="1892368" cy="65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i="0" kern="1200" dirty="0"/>
            <a:t>Módulo 1: Introducción a la Inteligencia Emocional</a:t>
          </a:r>
          <a:endParaRPr lang="en-US" sz="1400" kern="1200" dirty="0"/>
        </a:p>
      </dsp:txBody>
      <dsp:txXfrm>
        <a:off x="1118389" y="1047962"/>
        <a:ext cx="1892368" cy="657057"/>
      </dsp:txXfrm>
    </dsp:sp>
    <dsp:sp modelId="{25DD92CB-C034-4282-8C6A-D14B8004C4B3}">
      <dsp:nvSpPr>
        <dsp:cNvPr id="0" name=""/>
        <dsp:cNvSpPr/>
      </dsp:nvSpPr>
      <dsp:spPr>
        <a:xfrm>
          <a:off x="1036166" y="1690683"/>
          <a:ext cx="1892368" cy="323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Definición</a:t>
          </a:r>
          <a:r>
            <a:rPr lang="en-US" sz="1400" b="0" i="0" kern="1200" dirty="0"/>
            <a:t> y conceptos básicos de la inteligencia emocional.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Importancia </a:t>
          </a:r>
          <a:r>
            <a:rPr lang="en-US" sz="1400" b="0" i="0" kern="1200" dirty="0"/>
            <a:t>de la inteligencia emocional en la vida personal y académica.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Modelos de inteligencia </a:t>
          </a:r>
          <a:r>
            <a:rPr lang="en-US" sz="1400" b="0" i="0" kern="1200" dirty="0"/>
            <a:t>emocional (por ejemplo, el modelo de Daniel Goleman).</a:t>
          </a:r>
          <a:endParaRPr lang="en-US" sz="1400" kern="1200" dirty="0"/>
        </a:p>
      </dsp:txBody>
      <dsp:txXfrm>
        <a:off x="1036166" y="1690683"/>
        <a:ext cx="1892368" cy="3235609"/>
      </dsp:txXfrm>
    </dsp:sp>
    <dsp:sp modelId="{0073FE08-7CEE-42A5-80ED-77CA15174634}">
      <dsp:nvSpPr>
        <dsp:cNvPr id="0" name=""/>
        <dsp:cNvSpPr/>
      </dsp:nvSpPr>
      <dsp:spPr>
        <a:xfrm>
          <a:off x="4058946" y="238664"/>
          <a:ext cx="662329" cy="6623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0D32D-75D8-4C3A-8DD8-2C9717C14D2B}">
      <dsp:nvSpPr>
        <dsp:cNvPr id="0" name=""/>
        <dsp:cNvSpPr/>
      </dsp:nvSpPr>
      <dsp:spPr>
        <a:xfrm>
          <a:off x="3523912" y="1052959"/>
          <a:ext cx="1895415" cy="80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i="0" kern="1200" dirty="0"/>
            <a:t>Módulo 2: Competencias Personales</a:t>
          </a:r>
          <a:endParaRPr lang="en-US" sz="1400" kern="1200" dirty="0"/>
        </a:p>
      </dsp:txBody>
      <dsp:txXfrm>
        <a:off x="3523912" y="1052959"/>
        <a:ext cx="1895415" cy="807240"/>
      </dsp:txXfrm>
    </dsp:sp>
    <dsp:sp modelId="{EE07B73C-AFC2-4356-BF61-B69DD23E6C2F}">
      <dsp:nvSpPr>
        <dsp:cNvPr id="0" name=""/>
        <dsp:cNvSpPr/>
      </dsp:nvSpPr>
      <dsp:spPr>
        <a:xfrm>
          <a:off x="3548314" y="1718412"/>
          <a:ext cx="1892368" cy="323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Autoconocimiento: </a:t>
          </a:r>
          <a:r>
            <a:rPr lang="en-US" sz="1400" b="0" i="0" kern="1200" dirty="0"/>
            <a:t>reconocimiento y comprensión de las propias emociones y pensamientos.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Autogestión</a:t>
          </a:r>
          <a:r>
            <a:rPr lang="en-US" sz="1400" b="0" i="0" kern="1200" dirty="0"/>
            <a:t>: habilidades para regular y manejar las emociones de manera constructiva.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Motivación: </a:t>
          </a:r>
          <a:r>
            <a:rPr lang="en-US" sz="1400" b="0" i="0" kern="1200" dirty="0"/>
            <a:t>establecimiento de metas y perseverancia en la búsqueda de objetivos.</a:t>
          </a:r>
          <a:endParaRPr lang="en-US" sz="1400" kern="1200" dirty="0"/>
        </a:p>
      </dsp:txBody>
      <dsp:txXfrm>
        <a:off x="3548314" y="1718412"/>
        <a:ext cx="1892368" cy="3235609"/>
      </dsp:txXfrm>
    </dsp:sp>
    <dsp:sp modelId="{EC20FB9A-28E4-4AED-942E-82328F779C01}">
      <dsp:nvSpPr>
        <dsp:cNvPr id="0" name=""/>
        <dsp:cNvSpPr/>
      </dsp:nvSpPr>
      <dsp:spPr>
        <a:xfrm>
          <a:off x="6182428" y="238942"/>
          <a:ext cx="662329" cy="6623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BC5BA-C1EE-4EF0-92D4-DA7831CC7CAB}">
      <dsp:nvSpPr>
        <dsp:cNvPr id="0" name=""/>
        <dsp:cNvSpPr/>
      </dsp:nvSpPr>
      <dsp:spPr>
        <a:xfrm>
          <a:off x="5576546" y="1063384"/>
          <a:ext cx="1892368" cy="65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i="0" kern="1200" dirty="0"/>
            <a:t>Módulo 3: Competencias Sociales</a:t>
          </a:r>
          <a:endParaRPr lang="en-US" sz="1400" kern="1200" dirty="0"/>
        </a:p>
      </dsp:txBody>
      <dsp:txXfrm>
        <a:off x="5576546" y="1063384"/>
        <a:ext cx="1892368" cy="657057"/>
      </dsp:txXfrm>
    </dsp:sp>
    <dsp:sp modelId="{9C19F796-2B1E-4714-A242-B0E02180E88D}">
      <dsp:nvSpPr>
        <dsp:cNvPr id="0" name=""/>
        <dsp:cNvSpPr/>
      </dsp:nvSpPr>
      <dsp:spPr>
        <a:xfrm>
          <a:off x="5594845" y="1687868"/>
          <a:ext cx="1892368" cy="323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Empatía:</a:t>
          </a:r>
          <a:r>
            <a:rPr lang="en-US" sz="1400" b="0" i="0" kern="1200" dirty="0"/>
            <a:t> capacidad para comprender y compartir los sentimientos de los demás.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Habilidades sociales</a:t>
          </a:r>
          <a:r>
            <a:rPr lang="en-US" sz="1400" b="0" i="0" kern="1200" dirty="0"/>
            <a:t>: comunicación efectiva, trabajo en equipo y resolución de conflictos.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Liderazgo: </a:t>
          </a:r>
          <a:r>
            <a:rPr lang="en-US" sz="1400" b="0" i="0" kern="1200" dirty="0"/>
            <a:t>habilidades para influir positivamente en los demás y liderar con empatía.</a:t>
          </a:r>
          <a:endParaRPr lang="en-US" sz="1400" kern="1200" dirty="0"/>
        </a:p>
      </dsp:txBody>
      <dsp:txXfrm>
        <a:off x="5594845" y="1687868"/>
        <a:ext cx="1892368" cy="3235609"/>
      </dsp:txXfrm>
    </dsp:sp>
    <dsp:sp modelId="{3503F273-A7BC-43E8-85FD-0EDFCAE1564F}">
      <dsp:nvSpPr>
        <dsp:cNvPr id="0" name=""/>
        <dsp:cNvSpPr/>
      </dsp:nvSpPr>
      <dsp:spPr>
        <a:xfrm>
          <a:off x="8643705" y="204739"/>
          <a:ext cx="662329" cy="6623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D8F02-B536-48D4-9270-1679804F6130}">
      <dsp:nvSpPr>
        <dsp:cNvPr id="0" name=""/>
        <dsp:cNvSpPr/>
      </dsp:nvSpPr>
      <dsp:spPr>
        <a:xfrm>
          <a:off x="8037836" y="1027469"/>
          <a:ext cx="1892368" cy="65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i="0" kern="1200" dirty="0"/>
            <a:t>Módulo 4: Bienestar y Salud Emocional</a:t>
          </a:r>
          <a:endParaRPr lang="en-US" sz="1400" kern="1200" dirty="0"/>
        </a:p>
      </dsp:txBody>
      <dsp:txXfrm>
        <a:off x="8037836" y="1027469"/>
        <a:ext cx="1892368" cy="657057"/>
      </dsp:txXfrm>
    </dsp:sp>
    <dsp:sp modelId="{B4FCF2DC-F84B-4DC3-8276-72D69D9B0DCF}">
      <dsp:nvSpPr>
        <dsp:cNvPr id="0" name=""/>
        <dsp:cNvSpPr/>
      </dsp:nvSpPr>
      <dsp:spPr>
        <a:xfrm>
          <a:off x="8138416" y="1480336"/>
          <a:ext cx="1892368" cy="323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Estrés y ansiedad: </a:t>
          </a:r>
          <a:r>
            <a:rPr lang="en-US" sz="1400" b="0" i="0" kern="1200" dirty="0"/>
            <a:t>técnicas de gestión del estrés y el bienestar emocional.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Autocuidado: </a:t>
          </a:r>
          <a:r>
            <a:rPr lang="en-US" sz="1400" b="0" i="0" kern="1200" dirty="0"/>
            <a:t>importancia del sueño, la nutrición y el ejercicio para la salud mental.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Estrategias</a:t>
          </a:r>
          <a:r>
            <a:rPr lang="en-US" sz="1400" b="0" i="0" kern="1200" dirty="0"/>
            <a:t> para promover un ambiente escolar saludable y compasivo</a:t>
          </a:r>
          <a:r>
            <a:rPr lang="en-US" sz="1100" b="0" i="0" kern="1200" dirty="0"/>
            <a:t>.</a:t>
          </a:r>
          <a:endParaRPr lang="en-US" sz="1100" kern="1200" dirty="0"/>
        </a:p>
      </dsp:txBody>
      <dsp:txXfrm>
        <a:off x="8138416" y="1480336"/>
        <a:ext cx="1892368" cy="3235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FBCA3-C5E6-B36F-58C2-7D95A3E7A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23E1AB-8F3B-2809-CCC6-591C56CF4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2FDF22-0183-740A-F26D-F965AE944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9DE7-8F37-4C27-9EA1-4D4EC0FEDDBF}" type="datetimeFigureOut">
              <a:rPr lang="es-ES" smtClean="0"/>
              <a:t>11/05/2024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6DF4B-E6DB-03F3-80E8-A72BEBD1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695F8-E0E0-10E0-16E3-635B1D1A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D72-386F-4387-B6CB-7AAEC3280A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622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21F56-3674-3C66-C525-D670C181A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83860D-BD9E-E818-0925-28E1AFF6E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E5DC73-F62F-8C92-136B-A682AEAF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9DE7-8F37-4C27-9EA1-4D4EC0FEDDBF}" type="datetimeFigureOut">
              <a:rPr lang="es-ES" smtClean="0"/>
              <a:t>11/05/2024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ABBA3C-8E60-3D93-5C5D-111D6A49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0B55EC-ED7F-C291-9577-81C7CD09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D72-386F-4387-B6CB-7AAEC3280A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237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447E83-A924-1B41-EFFE-DD7952ACB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B342E4-40AA-A44D-6DDB-17C403C48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ED1D02-17D3-CD5B-B2FD-9907B23D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9DE7-8F37-4C27-9EA1-4D4EC0FEDDBF}" type="datetimeFigureOut">
              <a:rPr lang="es-ES" smtClean="0"/>
              <a:t>11/05/2024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4552DE-E4DF-7602-234D-169B8DE7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76B70-B9DD-87F8-6A09-0D9D1815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D72-386F-4387-B6CB-7AAEC3280A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11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8A5BF-A73F-09DC-B7CD-E2D44D1B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5A7842-8E22-DC43-1FDB-8B3BDF6B4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40ED7-FC0C-C368-DC84-90157EC2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9DE7-8F37-4C27-9EA1-4D4EC0FEDDBF}" type="datetimeFigureOut">
              <a:rPr lang="es-ES" smtClean="0"/>
              <a:t>11/05/2024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9D8F8C-5C26-6AC7-3A30-240A0C9A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4AEDEB-ADD8-0029-D758-F34B5B98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D72-386F-4387-B6CB-7AAEC3280A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183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541D3-51B7-1903-E024-D501D1B3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FC0247-CADD-27E6-0290-034B64CC1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6EB6ED-1D6E-E849-6C9E-8D907B28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9DE7-8F37-4C27-9EA1-4D4EC0FEDDBF}" type="datetimeFigureOut">
              <a:rPr lang="es-ES" smtClean="0"/>
              <a:t>11/05/2024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5D43A2-CD90-6762-9130-5A686A5B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E58AD5-44BB-3D9B-FF67-49C81374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D72-386F-4387-B6CB-7AAEC3280A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487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0B7DE-ACAE-317A-3E02-6E1C7C8A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7BEE98-8529-8BB8-BB1E-338E7312D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046E40-8689-B252-9F93-41465EA4D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8FD2B6-E684-86A4-6BE8-4068B6C4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9DE7-8F37-4C27-9EA1-4D4EC0FEDDBF}" type="datetimeFigureOut">
              <a:rPr lang="es-ES" smtClean="0"/>
              <a:t>11/05/2024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683E06-98A5-443B-36ED-036A8768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D46215-D27F-882A-B231-3902EC38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D72-386F-4387-B6CB-7AAEC3280A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797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E0D27-B211-B846-2699-933C23E0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31AA06-66DF-C9CE-74E6-D8055E1F1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BC0941-9208-C008-69E3-6A7ED48D4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35BAC0-5F7F-7946-7549-363985325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9A136B-78F6-9C12-6A0D-7C03128CA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4C4532-275F-C326-771B-98E6B9510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9DE7-8F37-4C27-9EA1-4D4EC0FEDDBF}" type="datetimeFigureOut">
              <a:rPr lang="es-ES" smtClean="0"/>
              <a:t>11/05/2024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7B4E8E-3BCA-F3B8-FCD7-EA6B243A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E27F90-C5EE-C6AE-8F95-EF1E04B4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D72-386F-4387-B6CB-7AAEC3280A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79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72214-6FF9-7A34-E4E4-B86E3CE4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05CCC-164D-49AA-7348-49C962DED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9DE7-8F37-4C27-9EA1-4D4EC0FEDDBF}" type="datetimeFigureOut">
              <a:rPr lang="es-ES" smtClean="0"/>
              <a:t>11/05/2024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1C727A-2290-6AC5-9E9D-B531F694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9599A5-C74F-8F03-29A4-00D29A5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D72-386F-4387-B6CB-7AAEC3280A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050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CD28E8-C731-5457-07FF-7A67F91AA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9DE7-8F37-4C27-9EA1-4D4EC0FEDDBF}" type="datetimeFigureOut">
              <a:rPr lang="es-ES" smtClean="0"/>
              <a:t>11/05/2024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8655429-E25F-1F80-CDC7-FD7E748C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1472CF-CB5F-0B8B-9B06-26EA8767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D72-386F-4387-B6CB-7AAEC3280A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27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D8D4E-1DD2-5935-734F-960476CF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BD6599-E92D-904A-6EEB-98CF067A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E82D49-AEA4-BF82-8A99-12DD9DC34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95247B-0E4B-89D9-FDE4-469E4305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9DE7-8F37-4C27-9EA1-4D4EC0FEDDBF}" type="datetimeFigureOut">
              <a:rPr lang="es-ES" smtClean="0"/>
              <a:t>11/05/2024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D00C56-7D46-F1F2-DEEA-B3FC7DA2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68FFEC-15E4-F952-2CD5-C43A936F6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D72-386F-4387-B6CB-7AAEC3280A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471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1EF0D-FBBF-A69B-8824-B7D817BA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927C16-90A4-D1DC-5503-9DA766C36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BFA63E-1BAE-E2E5-8245-659F74D4D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2D0E8D-0E46-7FCF-2EE5-484611356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9DE7-8F37-4C27-9EA1-4D4EC0FEDDBF}" type="datetimeFigureOut">
              <a:rPr lang="es-ES" smtClean="0"/>
              <a:t>11/05/2024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B29237-C05E-7E8B-5E48-37BDD678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5C43D3-3E55-3128-110B-60935365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7D72-386F-4387-B6CB-7AAEC3280A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998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4A3901-15FC-DD97-2947-D4073F6C4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FC912D-40BB-1432-686F-F7A4DA009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73BE24-087F-640A-B6B5-6C7CA196B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819DE7-8F37-4C27-9EA1-4D4EC0FEDDBF}" type="datetimeFigureOut">
              <a:rPr lang="es-ES" smtClean="0"/>
              <a:t>11/05/2024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53A547-6A44-3506-EB52-EC9FFD0CC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1BC0E8-E860-EA9C-DF44-05357F973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507D72-386F-4387-B6CB-7AAEC3280A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387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59AA20-5AEA-750C-2627-60E9A1383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s-ES" sz="3800" b="1" i="0" dirty="0">
                <a:effectLst/>
                <a:highlight>
                  <a:srgbClr val="FFFFFF"/>
                </a:highlight>
                <a:latin typeface="Söhne"/>
              </a:rPr>
              <a:t>Curso de Inteligencia Emocional para Adolescentes: Desarrollando Competencias Personales, Sociales, de Bienestar y Salud</a:t>
            </a:r>
            <a:endParaRPr lang="es-ES" sz="3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831684-8236-57C1-1DD0-CF5F0401A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7"/>
            <a:ext cx="6251111" cy="1978801"/>
          </a:xfrm>
        </p:spPr>
        <p:txBody>
          <a:bodyPr>
            <a:normAutofit/>
          </a:bodyPr>
          <a:lstStyle/>
          <a:p>
            <a:pPr algn="l"/>
            <a:r>
              <a:rPr lang="es-ES" sz="1800" b="1" i="0" dirty="0">
                <a:effectLst/>
                <a:highlight>
                  <a:srgbClr val="FFFFFF"/>
                </a:highlight>
                <a:latin typeface="Söhne"/>
              </a:rPr>
              <a:t>Introducción:</a:t>
            </a:r>
            <a:endParaRPr lang="es-ES" sz="1800" b="0" i="0" dirty="0">
              <a:effectLst/>
              <a:highlight>
                <a:srgbClr val="FFFFFF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800" b="0" i="0" dirty="0">
                <a:effectLst/>
                <a:highlight>
                  <a:srgbClr val="FFFFFF"/>
                </a:highlight>
                <a:latin typeface="Söhne"/>
              </a:rPr>
              <a:t>Bienvenidos al curso de Inteligencia Emocional para Adolescentes. En esta presentación, exploraremos la importancia de la inteligencia emocional en el desarrollo personal y académico de los jóvenes, y cómo este curso puede beneficiar a los estudiantes de sus centros educativos.</a:t>
            </a:r>
          </a:p>
          <a:p>
            <a:pPr algn="l"/>
            <a:endParaRPr lang="es-ES" sz="15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0DEFF3-A764-18D7-1BD8-D728F33FC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61" r="1041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B4C0C7-2745-46BE-B15F-E505825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Jaque mate en una partida de ajedrez">
            <a:extLst>
              <a:ext uri="{FF2B5EF4-FFF2-40B4-BE49-F238E27FC236}">
                <a16:creationId xmlns:a16="http://schemas.microsoft.com/office/drawing/2014/main" id="{D4C0706A-67D7-83E4-5BA9-01A45EF91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557" r="15069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9D8939B-D984-4564-B942-51C44F623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796695"/>
            <a:ext cx="4850918" cy="5212025"/>
            <a:chOff x="0" y="796695"/>
            <a:chExt cx="4850918" cy="521202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EAFB53-01AA-467C-BE85-D555D06E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26917"/>
              <a:ext cx="4828239" cy="4951702"/>
            </a:xfrm>
            <a:custGeom>
              <a:avLst/>
              <a:gdLst>
                <a:gd name="connsiteX0" fmla="*/ 2407249 w 4828239"/>
                <a:gd name="connsiteY0" fmla="*/ 1168 h 4951702"/>
                <a:gd name="connsiteX1" fmla="*/ 2651971 w 4828239"/>
                <a:gd name="connsiteY1" fmla="*/ 4800 h 4951702"/>
                <a:gd name="connsiteX2" fmla="*/ 3136762 w 4828239"/>
                <a:gd name="connsiteY2" fmla="*/ 80075 h 4951702"/>
                <a:gd name="connsiteX3" fmla="*/ 3598035 w 4828239"/>
                <a:gd name="connsiteY3" fmla="*/ 254778 h 4951702"/>
                <a:gd name="connsiteX4" fmla="*/ 4006734 w 4828239"/>
                <a:gd name="connsiteY4" fmla="*/ 532540 h 4951702"/>
                <a:gd name="connsiteX5" fmla="*/ 4333530 w 4828239"/>
                <a:gd name="connsiteY5" fmla="*/ 900560 h 4951702"/>
                <a:gd name="connsiteX6" fmla="*/ 4368761 w 4828239"/>
                <a:gd name="connsiteY6" fmla="*/ 950864 h 4951702"/>
                <a:gd name="connsiteX7" fmla="*/ 4402539 w 4828239"/>
                <a:gd name="connsiteY7" fmla="*/ 1002077 h 4951702"/>
                <a:gd name="connsiteX8" fmla="*/ 4435319 w 4828239"/>
                <a:gd name="connsiteY8" fmla="*/ 1053834 h 4951702"/>
                <a:gd name="connsiteX9" fmla="*/ 4466918 w 4828239"/>
                <a:gd name="connsiteY9" fmla="*/ 1106317 h 4951702"/>
                <a:gd name="connsiteX10" fmla="*/ 4582327 w 4828239"/>
                <a:gd name="connsiteY10" fmla="*/ 1322244 h 4951702"/>
                <a:gd name="connsiteX11" fmla="*/ 4740322 w 4828239"/>
                <a:gd name="connsiteY11" fmla="*/ 1783517 h 4951702"/>
                <a:gd name="connsiteX12" fmla="*/ 4777370 w 4828239"/>
                <a:gd name="connsiteY12" fmla="*/ 2023507 h 4951702"/>
                <a:gd name="connsiteX13" fmla="*/ 4801432 w 4828239"/>
                <a:gd name="connsiteY13" fmla="*/ 2263678 h 4951702"/>
                <a:gd name="connsiteX14" fmla="*/ 4820591 w 4828239"/>
                <a:gd name="connsiteY14" fmla="*/ 2503848 h 4951702"/>
                <a:gd name="connsiteX15" fmla="*/ 4824496 w 4828239"/>
                <a:gd name="connsiteY15" fmla="*/ 2564050 h 4951702"/>
                <a:gd name="connsiteX16" fmla="*/ 4826221 w 4828239"/>
                <a:gd name="connsiteY16" fmla="*/ 2595013 h 4951702"/>
                <a:gd name="connsiteX17" fmla="*/ 4827492 w 4828239"/>
                <a:gd name="connsiteY17" fmla="*/ 2626522 h 4951702"/>
                <a:gd name="connsiteX18" fmla="*/ 4825767 w 4828239"/>
                <a:gd name="connsiteY18" fmla="*/ 2753462 h 4951702"/>
                <a:gd name="connsiteX19" fmla="*/ 4696465 w 4828239"/>
                <a:gd name="connsiteY19" fmla="*/ 3252055 h 4951702"/>
                <a:gd name="connsiteX20" fmla="*/ 4409077 w 4828239"/>
                <a:gd name="connsiteY20" fmla="*/ 3675464 h 4951702"/>
                <a:gd name="connsiteX21" fmla="*/ 4233920 w 4828239"/>
                <a:gd name="connsiteY21" fmla="*/ 3851983 h 4951702"/>
                <a:gd name="connsiteX22" fmla="*/ 4051318 w 4828239"/>
                <a:gd name="connsiteY22" fmla="*/ 4012430 h 4951702"/>
                <a:gd name="connsiteX23" fmla="*/ 3680392 w 4828239"/>
                <a:gd name="connsiteY23" fmla="*/ 4301543 h 4951702"/>
                <a:gd name="connsiteX24" fmla="*/ 3587048 w 4828239"/>
                <a:gd name="connsiteY24" fmla="*/ 4372096 h 4951702"/>
                <a:gd name="connsiteX25" fmla="*/ 3491161 w 4828239"/>
                <a:gd name="connsiteY25" fmla="*/ 4443103 h 4951702"/>
                <a:gd name="connsiteX26" fmla="*/ 3392914 w 4828239"/>
                <a:gd name="connsiteY26" fmla="*/ 4513202 h 4951702"/>
                <a:gd name="connsiteX27" fmla="*/ 3291579 w 4828239"/>
                <a:gd name="connsiteY27" fmla="*/ 4581303 h 4951702"/>
                <a:gd name="connsiteX28" fmla="*/ 3078830 w 4828239"/>
                <a:gd name="connsiteY28" fmla="*/ 4709153 h 4951702"/>
                <a:gd name="connsiteX29" fmla="*/ 2850010 w 4828239"/>
                <a:gd name="connsiteY29" fmla="*/ 4817842 h 4951702"/>
                <a:gd name="connsiteX30" fmla="*/ 2352052 w 4828239"/>
                <a:gd name="connsiteY30" fmla="*/ 4942876 h 4951702"/>
                <a:gd name="connsiteX31" fmla="*/ 2223840 w 4828239"/>
                <a:gd name="connsiteY31" fmla="*/ 4950958 h 4951702"/>
                <a:gd name="connsiteX32" fmla="*/ 2191787 w 4828239"/>
                <a:gd name="connsiteY32" fmla="*/ 4951684 h 4951702"/>
                <a:gd name="connsiteX33" fmla="*/ 2159825 w 4828239"/>
                <a:gd name="connsiteY33" fmla="*/ 4951503 h 4951702"/>
                <a:gd name="connsiteX34" fmla="*/ 2127953 w 4828239"/>
                <a:gd name="connsiteY34" fmla="*/ 4951139 h 4951702"/>
                <a:gd name="connsiteX35" fmla="*/ 2096990 w 4828239"/>
                <a:gd name="connsiteY35" fmla="*/ 4949959 h 4951702"/>
                <a:gd name="connsiteX36" fmla="*/ 1849646 w 4828239"/>
                <a:gd name="connsiteY36" fmla="*/ 4930255 h 4951702"/>
                <a:gd name="connsiteX37" fmla="*/ 1603845 w 4828239"/>
                <a:gd name="connsiteY37" fmla="*/ 4886852 h 4951702"/>
                <a:gd name="connsiteX38" fmla="*/ 1362403 w 4828239"/>
                <a:gd name="connsiteY38" fmla="*/ 4818841 h 4951702"/>
                <a:gd name="connsiteX39" fmla="*/ 900222 w 4828239"/>
                <a:gd name="connsiteY39" fmla="*/ 4614355 h 4951702"/>
                <a:gd name="connsiteX40" fmla="*/ 510682 w 4828239"/>
                <a:gd name="connsiteY40" fmla="*/ 4296004 h 4951702"/>
                <a:gd name="connsiteX41" fmla="*/ 352778 w 4828239"/>
                <a:gd name="connsiteY41" fmla="*/ 4104412 h 4951702"/>
                <a:gd name="connsiteX42" fmla="*/ 214850 w 4828239"/>
                <a:gd name="connsiteY42" fmla="*/ 3901561 h 4951702"/>
                <a:gd name="connsiteX43" fmla="*/ 182615 w 4828239"/>
                <a:gd name="connsiteY43" fmla="*/ 3849894 h 4951702"/>
                <a:gd name="connsiteX44" fmla="*/ 151833 w 4828239"/>
                <a:gd name="connsiteY44" fmla="*/ 3799772 h 4951702"/>
                <a:gd name="connsiteX45" fmla="*/ 91087 w 4828239"/>
                <a:gd name="connsiteY45" fmla="*/ 3702614 h 4951702"/>
                <a:gd name="connsiteX46" fmla="*/ 0 w 4828239"/>
                <a:gd name="connsiteY46" fmla="*/ 3558952 h 4951702"/>
                <a:gd name="connsiteX47" fmla="*/ 0 w 4828239"/>
                <a:gd name="connsiteY47" fmla="*/ 3152786 h 4951702"/>
                <a:gd name="connsiteX48" fmla="*/ 21078 w 4828239"/>
                <a:gd name="connsiteY48" fmla="*/ 3185589 h 4951702"/>
                <a:gd name="connsiteX49" fmla="*/ 159097 w 4828239"/>
                <a:gd name="connsiteY49" fmla="*/ 3365285 h 4951702"/>
                <a:gd name="connsiteX50" fmla="*/ 308466 w 4828239"/>
                <a:gd name="connsiteY50" fmla="*/ 3546344 h 4951702"/>
                <a:gd name="connsiteX51" fmla="*/ 382742 w 4828239"/>
                <a:gd name="connsiteY51" fmla="*/ 3640869 h 4951702"/>
                <a:gd name="connsiteX52" fmla="*/ 418427 w 4828239"/>
                <a:gd name="connsiteY52" fmla="*/ 3687269 h 4951702"/>
                <a:gd name="connsiteX53" fmla="*/ 453386 w 4828239"/>
                <a:gd name="connsiteY53" fmla="*/ 3731671 h 4951702"/>
                <a:gd name="connsiteX54" fmla="*/ 753758 w 4828239"/>
                <a:gd name="connsiteY54" fmla="*/ 4059829 h 4951702"/>
                <a:gd name="connsiteX55" fmla="*/ 913479 w 4828239"/>
                <a:gd name="connsiteY55" fmla="*/ 4207472 h 4951702"/>
                <a:gd name="connsiteX56" fmla="*/ 1080736 w 4828239"/>
                <a:gd name="connsiteY56" fmla="*/ 4343584 h 4951702"/>
                <a:gd name="connsiteX57" fmla="*/ 1454385 w 4828239"/>
                <a:gd name="connsiteY57" fmla="*/ 4558875 h 4951702"/>
                <a:gd name="connsiteX58" fmla="*/ 1663411 w 4828239"/>
                <a:gd name="connsiteY58" fmla="*/ 4619712 h 4951702"/>
                <a:gd name="connsiteX59" fmla="*/ 1716984 w 4828239"/>
                <a:gd name="connsiteY59" fmla="*/ 4630427 h 4951702"/>
                <a:gd name="connsiteX60" fmla="*/ 1771011 w 4828239"/>
                <a:gd name="connsiteY60" fmla="*/ 4639417 h 4951702"/>
                <a:gd name="connsiteX61" fmla="*/ 1880064 w 4828239"/>
                <a:gd name="connsiteY61" fmla="*/ 4652311 h 4951702"/>
                <a:gd name="connsiteX62" fmla="*/ 1934909 w 4828239"/>
                <a:gd name="connsiteY62" fmla="*/ 4656487 h 4951702"/>
                <a:gd name="connsiteX63" fmla="*/ 1989935 w 4828239"/>
                <a:gd name="connsiteY63" fmla="*/ 4659393 h 4951702"/>
                <a:gd name="connsiteX64" fmla="*/ 2045142 w 4828239"/>
                <a:gd name="connsiteY64" fmla="*/ 4660664 h 4951702"/>
                <a:gd name="connsiteX65" fmla="*/ 2100440 w 4828239"/>
                <a:gd name="connsiteY65" fmla="*/ 4660392 h 4951702"/>
                <a:gd name="connsiteX66" fmla="*/ 2128135 w 4828239"/>
                <a:gd name="connsiteY66" fmla="*/ 4660119 h 4951702"/>
                <a:gd name="connsiteX67" fmla="*/ 2154831 w 4828239"/>
                <a:gd name="connsiteY67" fmla="*/ 4658939 h 4951702"/>
                <a:gd name="connsiteX68" fmla="*/ 2181436 w 4828239"/>
                <a:gd name="connsiteY68" fmla="*/ 4657577 h 4951702"/>
                <a:gd name="connsiteX69" fmla="*/ 2207950 w 4828239"/>
                <a:gd name="connsiteY69" fmla="*/ 4655398 h 4951702"/>
                <a:gd name="connsiteX70" fmla="*/ 2313098 w 4828239"/>
                <a:gd name="connsiteY70" fmla="*/ 4642413 h 4951702"/>
                <a:gd name="connsiteX71" fmla="*/ 2713625 w 4828239"/>
                <a:gd name="connsiteY71" fmla="*/ 4510932 h 4951702"/>
                <a:gd name="connsiteX72" fmla="*/ 3083643 w 4828239"/>
                <a:gd name="connsiteY72" fmla="*/ 4280386 h 4951702"/>
                <a:gd name="connsiteX73" fmla="*/ 3173355 w 4828239"/>
                <a:gd name="connsiteY73" fmla="*/ 4212648 h 4951702"/>
                <a:gd name="connsiteX74" fmla="*/ 3263067 w 4828239"/>
                <a:gd name="connsiteY74" fmla="*/ 4142640 h 4951702"/>
                <a:gd name="connsiteX75" fmla="*/ 3444762 w 4828239"/>
                <a:gd name="connsiteY75" fmla="*/ 3997357 h 4951702"/>
                <a:gd name="connsiteX76" fmla="*/ 3818229 w 4828239"/>
                <a:gd name="connsiteY76" fmla="*/ 3716144 h 4951702"/>
                <a:gd name="connsiteX77" fmla="*/ 4166182 w 4828239"/>
                <a:gd name="connsiteY77" fmla="*/ 3436474 h 4951702"/>
                <a:gd name="connsiteX78" fmla="*/ 4444399 w 4828239"/>
                <a:gd name="connsiteY78" fmla="*/ 3115943 h 4951702"/>
                <a:gd name="connsiteX79" fmla="*/ 4539196 w 4828239"/>
                <a:gd name="connsiteY79" fmla="*/ 2929618 h 4951702"/>
                <a:gd name="connsiteX80" fmla="*/ 4596946 w 4828239"/>
                <a:gd name="connsiteY80" fmla="*/ 2726040 h 4951702"/>
                <a:gd name="connsiteX81" fmla="*/ 4612927 w 4828239"/>
                <a:gd name="connsiteY81" fmla="*/ 2619257 h 4951702"/>
                <a:gd name="connsiteX82" fmla="*/ 4615561 w 4828239"/>
                <a:gd name="connsiteY82" fmla="*/ 2592198 h 4951702"/>
                <a:gd name="connsiteX83" fmla="*/ 4617558 w 4828239"/>
                <a:gd name="connsiteY83" fmla="*/ 2564595 h 4951702"/>
                <a:gd name="connsiteX84" fmla="*/ 4620464 w 4828239"/>
                <a:gd name="connsiteY84" fmla="*/ 2507571 h 4951702"/>
                <a:gd name="connsiteX85" fmla="*/ 4615470 w 4828239"/>
                <a:gd name="connsiteY85" fmla="*/ 2279568 h 4951702"/>
                <a:gd name="connsiteX86" fmla="*/ 4583416 w 4828239"/>
                <a:gd name="connsiteY86" fmla="*/ 2054379 h 4951702"/>
                <a:gd name="connsiteX87" fmla="*/ 4529026 w 4828239"/>
                <a:gd name="connsiteY87" fmla="*/ 1834639 h 4951702"/>
                <a:gd name="connsiteX88" fmla="*/ 4388556 w 4828239"/>
                <a:gd name="connsiteY88" fmla="*/ 1408324 h 4951702"/>
                <a:gd name="connsiteX89" fmla="*/ 4292851 w 4828239"/>
                <a:gd name="connsiteY89" fmla="*/ 1205927 h 4951702"/>
                <a:gd name="connsiteX90" fmla="*/ 4264975 w 4828239"/>
                <a:gd name="connsiteY90" fmla="*/ 1157439 h 4951702"/>
                <a:gd name="connsiteX91" fmla="*/ 4235646 w 4828239"/>
                <a:gd name="connsiteY91" fmla="*/ 1109859 h 4951702"/>
                <a:gd name="connsiteX92" fmla="*/ 4204591 w 4828239"/>
                <a:gd name="connsiteY92" fmla="*/ 1063368 h 4951702"/>
                <a:gd name="connsiteX93" fmla="*/ 4172175 w 4828239"/>
                <a:gd name="connsiteY93" fmla="*/ 1017876 h 4951702"/>
                <a:gd name="connsiteX94" fmla="*/ 3865265 w 4828239"/>
                <a:gd name="connsiteY94" fmla="*/ 697618 h 4951702"/>
                <a:gd name="connsiteX95" fmla="*/ 3495792 w 4828239"/>
                <a:gd name="connsiteY95" fmla="*/ 456267 h 4951702"/>
                <a:gd name="connsiteX96" fmla="*/ 3080011 w 4828239"/>
                <a:gd name="connsiteY96" fmla="*/ 304719 h 4951702"/>
                <a:gd name="connsiteX97" fmla="*/ 2638805 w 4828239"/>
                <a:gd name="connsiteY97" fmla="*/ 241884 h 4951702"/>
                <a:gd name="connsiteX98" fmla="*/ 2191696 w 4828239"/>
                <a:gd name="connsiteY98" fmla="*/ 257865 h 4951702"/>
                <a:gd name="connsiteX99" fmla="*/ 1752851 w 4828239"/>
                <a:gd name="connsiteY99" fmla="*/ 350120 h 4951702"/>
                <a:gd name="connsiteX100" fmla="*/ 1333074 w 4828239"/>
                <a:gd name="connsiteY100" fmla="*/ 510657 h 4951702"/>
                <a:gd name="connsiteX101" fmla="*/ 582960 w 4828239"/>
                <a:gd name="connsiteY101" fmla="*/ 1003893 h 4951702"/>
                <a:gd name="connsiteX102" fmla="*/ 276322 w 4828239"/>
                <a:gd name="connsiteY102" fmla="*/ 1333049 h 4951702"/>
                <a:gd name="connsiteX103" fmla="*/ 33882 w 4828239"/>
                <a:gd name="connsiteY103" fmla="*/ 1711057 h 4951702"/>
                <a:gd name="connsiteX104" fmla="*/ 0 w 4828239"/>
                <a:gd name="connsiteY104" fmla="*/ 1785501 h 4951702"/>
                <a:gd name="connsiteX105" fmla="*/ 0 w 4828239"/>
                <a:gd name="connsiteY105" fmla="*/ 1377082 h 4951702"/>
                <a:gd name="connsiteX106" fmla="*/ 111188 w 4828239"/>
                <a:gd name="connsiteY106" fmla="*/ 1208333 h 4951702"/>
                <a:gd name="connsiteX107" fmla="*/ 431321 w 4828239"/>
                <a:gd name="connsiteY107" fmla="*/ 841539 h 4951702"/>
                <a:gd name="connsiteX108" fmla="*/ 807876 w 4828239"/>
                <a:gd name="connsiteY108" fmla="*/ 533448 h 4951702"/>
                <a:gd name="connsiteX109" fmla="*/ 1228743 w 4828239"/>
                <a:gd name="connsiteY109" fmla="*/ 288828 h 4951702"/>
                <a:gd name="connsiteX110" fmla="*/ 2163003 w 4828239"/>
                <a:gd name="connsiteY110" fmla="*/ 19056 h 4951702"/>
                <a:gd name="connsiteX111" fmla="*/ 2407249 w 4828239"/>
                <a:gd name="connsiteY111" fmla="*/ 1168 h 49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828239" h="4951702">
                  <a:moveTo>
                    <a:pt x="2407249" y="1168"/>
                  </a:moveTo>
                  <a:cubicBezTo>
                    <a:pt x="2488914" y="-1193"/>
                    <a:pt x="2570658" y="33"/>
                    <a:pt x="2651971" y="4800"/>
                  </a:cubicBezTo>
                  <a:cubicBezTo>
                    <a:pt x="2814869" y="14698"/>
                    <a:pt x="2977677" y="38942"/>
                    <a:pt x="3136762" y="80075"/>
                  </a:cubicBezTo>
                  <a:cubicBezTo>
                    <a:pt x="3295846" y="121117"/>
                    <a:pt x="3451209" y="179231"/>
                    <a:pt x="3598035" y="254778"/>
                  </a:cubicBezTo>
                  <a:cubicBezTo>
                    <a:pt x="3744680" y="330325"/>
                    <a:pt x="3883516" y="422670"/>
                    <a:pt x="4006734" y="532540"/>
                  </a:cubicBezTo>
                  <a:cubicBezTo>
                    <a:pt x="4130043" y="642320"/>
                    <a:pt x="4238460" y="767354"/>
                    <a:pt x="4333530" y="900560"/>
                  </a:cubicBezTo>
                  <a:lnTo>
                    <a:pt x="4368761" y="950864"/>
                  </a:lnTo>
                  <a:lnTo>
                    <a:pt x="4402539" y="1002077"/>
                  </a:lnTo>
                  <a:cubicBezTo>
                    <a:pt x="4413436" y="1019329"/>
                    <a:pt x="4424604" y="1036491"/>
                    <a:pt x="4435319" y="1053834"/>
                  </a:cubicBezTo>
                  <a:lnTo>
                    <a:pt x="4466918" y="1106317"/>
                  </a:lnTo>
                  <a:cubicBezTo>
                    <a:pt x="4508233" y="1176779"/>
                    <a:pt x="4547187" y="1248604"/>
                    <a:pt x="4582327" y="1322244"/>
                  </a:cubicBezTo>
                  <a:cubicBezTo>
                    <a:pt x="4652789" y="1469524"/>
                    <a:pt x="4707088" y="1624523"/>
                    <a:pt x="4740322" y="1783517"/>
                  </a:cubicBezTo>
                  <a:cubicBezTo>
                    <a:pt x="4756848" y="1863060"/>
                    <a:pt x="4768380" y="1943238"/>
                    <a:pt x="4777370" y="2023507"/>
                  </a:cubicBezTo>
                  <a:cubicBezTo>
                    <a:pt x="4786540" y="2103685"/>
                    <a:pt x="4793895" y="2183772"/>
                    <a:pt x="4801432" y="2263678"/>
                  </a:cubicBezTo>
                  <a:cubicBezTo>
                    <a:pt x="4808605" y="2343674"/>
                    <a:pt x="4814961" y="2423670"/>
                    <a:pt x="4820591" y="2503848"/>
                  </a:cubicBezTo>
                  <a:lnTo>
                    <a:pt x="4824496" y="2564050"/>
                  </a:lnTo>
                  <a:cubicBezTo>
                    <a:pt x="4825222" y="2573947"/>
                    <a:pt x="4825676" y="2584571"/>
                    <a:pt x="4826221" y="2595013"/>
                  </a:cubicBezTo>
                  <a:cubicBezTo>
                    <a:pt x="4826766" y="2605455"/>
                    <a:pt x="4827311" y="2615989"/>
                    <a:pt x="4827492" y="2626522"/>
                  </a:cubicBezTo>
                  <a:cubicBezTo>
                    <a:pt x="4828854" y="2668563"/>
                    <a:pt x="4828400" y="2710967"/>
                    <a:pt x="4825767" y="2753462"/>
                  </a:cubicBezTo>
                  <a:cubicBezTo>
                    <a:pt x="4815960" y="2923534"/>
                    <a:pt x="4770287" y="3094877"/>
                    <a:pt x="4696465" y="3252055"/>
                  </a:cubicBezTo>
                  <a:cubicBezTo>
                    <a:pt x="4622825" y="3409687"/>
                    <a:pt x="4521308" y="3551156"/>
                    <a:pt x="4409077" y="3675464"/>
                  </a:cubicBezTo>
                  <a:cubicBezTo>
                    <a:pt x="4352961" y="3737845"/>
                    <a:pt x="4294031" y="3796321"/>
                    <a:pt x="4233920" y="3851983"/>
                  </a:cubicBezTo>
                  <a:cubicBezTo>
                    <a:pt x="4173809" y="3907645"/>
                    <a:pt x="4112882" y="3961218"/>
                    <a:pt x="4051318" y="4012430"/>
                  </a:cubicBezTo>
                  <a:cubicBezTo>
                    <a:pt x="3928463" y="4115308"/>
                    <a:pt x="3802884" y="4209107"/>
                    <a:pt x="3680392" y="4301543"/>
                  </a:cubicBezTo>
                  <a:lnTo>
                    <a:pt x="3587048" y="4372096"/>
                  </a:lnTo>
                  <a:cubicBezTo>
                    <a:pt x="3555449" y="4395795"/>
                    <a:pt x="3523578" y="4419676"/>
                    <a:pt x="3491161" y="4443103"/>
                  </a:cubicBezTo>
                  <a:cubicBezTo>
                    <a:pt x="3458836" y="4466621"/>
                    <a:pt x="3426147" y="4490047"/>
                    <a:pt x="3392914" y="4513202"/>
                  </a:cubicBezTo>
                  <a:cubicBezTo>
                    <a:pt x="3359590" y="4536175"/>
                    <a:pt x="3325993" y="4558966"/>
                    <a:pt x="3291579" y="4581303"/>
                  </a:cubicBezTo>
                  <a:cubicBezTo>
                    <a:pt x="3223114" y="4626069"/>
                    <a:pt x="3152471" y="4669472"/>
                    <a:pt x="3078830" y="4709153"/>
                  </a:cubicBezTo>
                  <a:cubicBezTo>
                    <a:pt x="3005281" y="4749014"/>
                    <a:pt x="2929189" y="4786061"/>
                    <a:pt x="2850010" y="4817842"/>
                  </a:cubicBezTo>
                  <a:cubicBezTo>
                    <a:pt x="2692378" y="4882312"/>
                    <a:pt x="2523032" y="4925806"/>
                    <a:pt x="2352052" y="4942876"/>
                  </a:cubicBezTo>
                  <a:cubicBezTo>
                    <a:pt x="2309285" y="4946963"/>
                    <a:pt x="2266517" y="4950050"/>
                    <a:pt x="2223840" y="4950958"/>
                  </a:cubicBezTo>
                  <a:lnTo>
                    <a:pt x="2191787" y="4951684"/>
                  </a:lnTo>
                  <a:cubicBezTo>
                    <a:pt x="2181163" y="4951775"/>
                    <a:pt x="2170449" y="4951503"/>
                    <a:pt x="2159825" y="4951503"/>
                  </a:cubicBezTo>
                  <a:lnTo>
                    <a:pt x="2127953" y="4951139"/>
                  </a:lnTo>
                  <a:lnTo>
                    <a:pt x="2096990" y="4949959"/>
                  </a:lnTo>
                  <a:cubicBezTo>
                    <a:pt x="2014542" y="4947326"/>
                    <a:pt x="1931912" y="4940788"/>
                    <a:pt x="1849646" y="4930255"/>
                  </a:cubicBezTo>
                  <a:cubicBezTo>
                    <a:pt x="1767288" y="4920267"/>
                    <a:pt x="1685113" y="4905920"/>
                    <a:pt x="1603845" y="4886852"/>
                  </a:cubicBezTo>
                  <a:cubicBezTo>
                    <a:pt x="1522668" y="4867601"/>
                    <a:pt x="1442127" y="4844811"/>
                    <a:pt x="1362403" y="4818841"/>
                  </a:cubicBezTo>
                  <a:cubicBezTo>
                    <a:pt x="1203228" y="4766449"/>
                    <a:pt x="1045868" y="4701253"/>
                    <a:pt x="900222" y="4614355"/>
                  </a:cubicBezTo>
                  <a:cubicBezTo>
                    <a:pt x="754485" y="4527639"/>
                    <a:pt x="624366" y="4417678"/>
                    <a:pt x="510682" y="4296004"/>
                  </a:cubicBezTo>
                  <a:cubicBezTo>
                    <a:pt x="453568" y="4235258"/>
                    <a:pt x="401629" y="4170607"/>
                    <a:pt x="352778" y="4104412"/>
                  </a:cubicBezTo>
                  <a:cubicBezTo>
                    <a:pt x="304199" y="4037945"/>
                    <a:pt x="257980" y="3970479"/>
                    <a:pt x="214850" y="3901561"/>
                  </a:cubicBezTo>
                  <a:cubicBezTo>
                    <a:pt x="203772" y="3884490"/>
                    <a:pt x="193330" y="3867147"/>
                    <a:pt x="182615" y="3849894"/>
                  </a:cubicBezTo>
                  <a:lnTo>
                    <a:pt x="151833" y="3799772"/>
                  </a:lnTo>
                  <a:cubicBezTo>
                    <a:pt x="132129" y="3767356"/>
                    <a:pt x="111699" y="3735212"/>
                    <a:pt x="91087" y="3702614"/>
                  </a:cubicBezTo>
                  <a:lnTo>
                    <a:pt x="0" y="3558952"/>
                  </a:lnTo>
                  <a:lnTo>
                    <a:pt x="0" y="3152786"/>
                  </a:lnTo>
                  <a:lnTo>
                    <a:pt x="21078" y="3185589"/>
                  </a:lnTo>
                  <a:cubicBezTo>
                    <a:pt x="63392" y="3246607"/>
                    <a:pt x="110427" y="3305810"/>
                    <a:pt x="159097" y="3365285"/>
                  </a:cubicBezTo>
                  <a:cubicBezTo>
                    <a:pt x="207767" y="3424851"/>
                    <a:pt x="258616" y="3484417"/>
                    <a:pt x="308466" y="3546344"/>
                  </a:cubicBezTo>
                  <a:cubicBezTo>
                    <a:pt x="333437" y="3577217"/>
                    <a:pt x="358135" y="3608816"/>
                    <a:pt x="382742" y="3640869"/>
                  </a:cubicBezTo>
                  <a:lnTo>
                    <a:pt x="418427" y="3687269"/>
                  </a:lnTo>
                  <a:cubicBezTo>
                    <a:pt x="430141" y="3702069"/>
                    <a:pt x="441309" y="3717233"/>
                    <a:pt x="453386" y="3731671"/>
                  </a:cubicBezTo>
                  <a:cubicBezTo>
                    <a:pt x="547638" y="3849168"/>
                    <a:pt x="649881" y="3957313"/>
                    <a:pt x="753758" y="4059829"/>
                  </a:cubicBezTo>
                  <a:cubicBezTo>
                    <a:pt x="805970" y="4110859"/>
                    <a:pt x="859089" y="4160164"/>
                    <a:pt x="913479" y="4207472"/>
                  </a:cubicBezTo>
                  <a:cubicBezTo>
                    <a:pt x="967869" y="4254780"/>
                    <a:pt x="1023258" y="4300544"/>
                    <a:pt x="1080736" y="4343584"/>
                  </a:cubicBezTo>
                  <a:cubicBezTo>
                    <a:pt x="1195237" y="4429846"/>
                    <a:pt x="1318727" y="4506937"/>
                    <a:pt x="1454385" y="4558875"/>
                  </a:cubicBezTo>
                  <a:cubicBezTo>
                    <a:pt x="1522033" y="4584845"/>
                    <a:pt x="1592132" y="4604730"/>
                    <a:pt x="1663411" y="4619712"/>
                  </a:cubicBezTo>
                  <a:cubicBezTo>
                    <a:pt x="1681299" y="4623254"/>
                    <a:pt x="1699006" y="4627340"/>
                    <a:pt x="1716984" y="4630427"/>
                  </a:cubicBezTo>
                  <a:lnTo>
                    <a:pt x="1771011" y="4639417"/>
                  </a:lnTo>
                  <a:cubicBezTo>
                    <a:pt x="1807241" y="4644229"/>
                    <a:pt x="1843471" y="4649314"/>
                    <a:pt x="1880064" y="4652311"/>
                  </a:cubicBezTo>
                  <a:cubicBezTo>
                    <a:pt x="1898316" y="4654036"/>
                    <a:pt x="1916567" y="4655670"/>
                    <a:pt x="1934909" y="4656487"/>
                  </a:cubicBezTo>
                  <a:cubicBezTo>
                    <a:pt x="1953251" y="4657395"/>
                    <a:pt x="1971502" y="4658848"/>
                    <a:pt x="1989935" y="4659393"/>
                  </a:cubicBezTo>
                  <a:lnTo>
                    <a:pt x="2045142" y="4660664"/>
                  </a:lnTo>
                  <a:cubicBezTo>
                    <a:pt x="2063484" y="4661118"/>
                    <a:pt x="2082008" y="4660482"/>
                    <a:pt x="2100440" y="4660392"/>
                  </a:cubicBezTo>
                  <a:lnTo>
                    <a:pt x="2128135" y="4660119"/>
                  </a:lnTo>
                  <a:cubicBezTo>
                    <a:pt x="2137124" y="4659847"/>
                    <a:pt x="2145932" y="4659302"/>
                    <a:pt x="2154831" y="4658939"/>
                  </a:cubicBezTo>
                  <a:cubicBezTo>
                    <a:pt x="2163729" y="4658485"/>
                    <a:pt x="2172628" y="4658212"/>
                    <a:pt x="2181436" y="4657577"/>
                  </a:cubicBezTo>
                  <a:lnTo>
                    <a:pt x="2207950" y="4655398"/>
                  </a:lnTo>
                  <a:cubicBezTo>
                    <a:pt x="2243272" y="4652583"/>
                    <a:pt x="2278321" y="4647861"/>
                    <a:pt x="2313098" y="4642413"/>
                  </a:cubicBezTo>
                  <a:cubicBezTo>
                    <a:pt x="2452298" y="4619349"/>
                    <a:pt x="2586139" y="4574221"/>
                    <a:pt x="2713625" y="4510932"/>
                  </a:cubicBezTo>
                  <a:cubicBezTo>
                    <a:pt x="2841565" y="4448369"/>
                    <a:pt x="2963330" y="4368282"/>
                    <a:pt x="3083643" y="4280386"/>
                  </a:cubicBezTo>
                  <a:cubicBezTo>
                    <a:pt x="3113698" y="4258503"/>
                    <a:pt x="3143572" y="4235712"/>
                    <a:pt x="3173355" y="4212648"/>
                  </a:cubicBezTo>
                  <a:cubicBezTo>
                    <a:pt x="3203319" y="4189675"/>
                    <a:pt x="3233193" y="4166339"/>
                    <a:pt x="3263067" y="4142640"/>
                  </a:cubicBezTo>
                  <a:lnTo>
                    <a:pt x="3444762" y="3997357"/>
                  </a:lnTo>
                  <a:cubicBezTo>
                    <a:pt x="3569432" y="3898473"/>
                    <a:pt x="3695284" y="3806401"/>
                    <a:pt x="3818229" y="3716144"/>
                  </a:cubicBezTo>
                  <a:cubicBezTo>
                    <a:pt x="3941084" y="3625886"/>
                    <a:pt x="4059309" y="3534721"/>
                    <a:pt x="4166182" y="3436474"/>
                  </a:cubicBezTo>
                  <a:cubicBezTo>
                    <a:pt x="4273056" y="3338408"/>
                    <a:pt x="4369578" y="3233895"/>
                    <a:pt x="4444399" y="3115943"/>
                  </a:cubicBezTo>
                  <a:cubicBezTo>
                    <a:pt x="4481809" y="3057013"/>
                    <a:pt x="4513772" y="2994905"/>
                    <a:pt x="4539196" y="2929618"/>
                  </a:cubicBezTo>
                  <a:cubicBezTo>
                    <a:pt x="4564802" y="2864422"/>
                    <a:pt x="4583235" y="2796139"/>
                    <a:pt x="4596946" y="2726040"/>
                  </a:cubicBezTo>
                  <a:cubicBezTo>
                    <a:pt x="4603756" y="2690991"/>
                    <a:pt x="4609204" y="2655306"/>
                    <a:pt x="4612927" y="2619257"/>
                  </a:cubicBezTo>
                  <a:cubicBezTo>
                    <a:pt x="4614017" y="2610268"/>
                    <a:pt x="4614743" y="2601188"/>
                    <a:pt x="4615561" y="2592198"/>
                  </a:cubicBezTo>
                  <a:cubicBezTo>
                    <a:pt x="4616287" y="2583118"/>
                    <a:pt x="4617195" y="2574220"/>
                    <a:pt x="4617558" y="2564595"/>
                  </a:cubicBezTo>
                  <a:lnTo>
                    <a:pt x="4620464" y="2507571"/>
                  </a:lnTo>
                  <a:cubicBezTo>
                    <a:pt x="4623097" y="2431479"/>
                    <a:pt x="4621462" y="2355297"/>
                    <a:pt x="4615470" y="2279568"/>
                  </a:cubicBezTo>
                  <a:cubicBezTo>
                    <a:pt x="4609658" y="2203748"/>
                    <a:pt x="4598490" y="2128564"/>
                    <a:pt x="4583416" y="2054379"/>
                  </a:cubicBezTo>
                  <a:cubicBezTo>
                    <a:pt x="4568162" y="1980194"/>
                    <a:pt x="4549094" y="1907008"/>
                    <a:pt x="4529026" y="1834639"/>
                  </a:cubicBezTo>
                  <a:cubicBezTo>
                    <a:pt x="4488983" y="1689810"/>
                    <a:pt x="4444762" y="1546888"/>
                    <a:pt x="4388556" y="1408324"/>
                  </a:cubicBezTo>
                  <a:cubicBezTo>
                    <a:pt x="4360407" y="1339133"/>
                    <a:pt x="4328990" y="1271213"/>
                    <a:pt x="4292851" y="1205927"/>
                  </a:cubicBezTo>
                  <a:cubicBezTo>
                    <a:pt x="4284043" y="1189492"/>
                    <a:pt x="4274327" y="1173511"/>
                    <a:pt x="4264975" y="1157439"/>
                  </a:cubicBezTo>
                  <a:cubicBezTo>
                    <a:pt x="4255350" y="1141458"/>
                    <a:pt x="4245361" y="1125749"/>
                    <a:pt x="4235646" y="1109859"/>
                  </a:cubicBezTo>
                  <a:lnTo>
                    <a:pt x="4204591" y="1063368"/>
                  </a:lnTo>
                  <a:lnTo>
                    <a:pt x="4172175" y="1017876"/>
                  </a:lnTo>
                  <a:cubicBezTo>
                    <a:pt x="4083462" y="898290"/>
                    <a:pt x="3979312" y="791326"/>
                    <a:pt x="3865265" y="697618"/>
                  </a:cubicBezTo>
                  <a:cubicBezTo>
                    <a:pt x="3751490" y="603638"/>
                    <a:pt x="3627909" y="521917"/>
                    <a:pt x="3495792" y="456267"/>
                  </a:cubicBezTo>
                  <a:cubicBezTo>
                    <a:pt x="3363766" y="390436"/>
                    <a:pt x="3224022" y="339950"/>
                    <a:pt x="3080011" y="304719"/>
                  </a:cubicBezTo>
                  <a:cubicBezTo>
                    <a:pt x="2935999" y="269397"/>
                    <a:pt x="2787992" y="249057"/>
                    <a:pt x="2638805" y="241884"/>
                  </a:cubicBezTo>
                  <a:cubicBezTo>
                    <a:pt x="2489345" y="234347"/>
                    <a:pt x="2340067" y="239341"/>
                    <a:pt x="2191696" y="257865"/>
                  </a:cubicBezTo>
                  <a:cubicBezTo>
                    <a:pt x="2043417" y="276479"/>
                    <a:pt x="1896500" y="307624"/>
                    <a:pt x="1752851" y="350120"/>
                  </a:cubicBezTo>
                  <a:cubicBezTo>
                    <a:pt x="1609112" y="392433"/>
                    <a:pt x="1468914" y="447187"/>
                    <a:pt x="1333074" y="510657"/>
                  </a:cubicBezTo>
                  <a:cubicBezTo>
                    <a:pt x="1060578" y="636236"/>
                    <a:pt x="806151" y="802767"/>
                    <a:pt x="582960" y="1003893"/>
                  </a:cubicBezTo>
                  <a:cubicBezTo>
                    <a:pt x="471728" y="1104774"/>
                    <a:pt x="368668" y="1214825"/>
                    <a:pt x="276322" y="1333049"/>
                  </a:cubicBezTo>
                  <a:cubicBezTo>
                    <a:pt x="183795" y="1451092"/>
                    <a:pt x="102164" y="1577669"/>
                    <a:pt x="33882" y="1711057"/>
                  </a:cubicBezTo>
                  <a:lnTo>
                    <a:pt x="0" y="1785501"/>
                  </a:lnTo>
                  <a:lnTo>
                    <a:pt x="0" y="1377082"/>
                  </a:lnTo>
                  <a:lnTo>
                    <a:pt x="111188" y="1208333"/>
                  </a:lnTo>
                  <a:cubicBezTo>
                    <a:pt x="206927" y="1076920"/>
                    <a:pt x="314732" y="954315"/>
                    <a:pt x="431321" y="841539"/>
                  </a:cubicBezTo>
                  <a:cubicBezTo>
                    <a:pt x="548183" y="728763"/>
                    <a:pt x="674488" y="625885"/>
                    <a:pt x="807876" y="533448"/>
                  </a:cubicBezTo>
                  <a:cubicBezTo>
                    <a:pt x="941446" y="441103"/>
                    <a:pt x="1082007" y="358837"/>
                    <a:pt x="1228743" y="288828"/>
                  </a:cubicBezTo>
                  <a:cubicBezTo>
                    <a:pt x="1522578" y="149811"/>
                    <a:pt x="1838931" y="57919"/>
                    <a:pt x="2163003" y="19056"/>
                  </a:cubicBezTo>
                  <a:cubicBezTo>
                    <a:pt x="2243998" y="9477"/>
                    <a:pt x="2325584" y="3529"/>
                    <a:pt x="2407249" y="116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935CA6-94DE-46EF-8BB1-9DB074B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544811 h 4884231"/>
                <a:gd name="connsiteX1" fmla="*/ 1694919 w 4814598"/>
                <a:gd name="connsiteY1" fmla="*/ 709526 h 4884231"/>
                <a:gd name="connsiteX2" fmla="*/ 932184 w 4814598"/>
                <a:gd name="connsiteY2" fmla="*/ 1163171 h 4884231"/>
                <a:gd name="connsiteX3" fmla="*/ 407894 w 4814598"/>
                <a:gd name="connsiteY3" fmla="*/ 1812768 h 4884231"/>
                <a:gd name="connsiteX4" fmla="*/ 220025 w 4814598"/>
                <a:gd name="connsiteY4" fmla="*/ 2558977 h 4884231"/>
                <a:gd name="connsiteX5" fmla="*/ 530204 w 4814598"/>
                <a:gd name="connsiteY5" fmla="*/ 3236995 h 4884231"/>
                <a:gd name="connsiteX6" fmla="*/ 697098 w 4814598"/>
                <a:gd name="connsiteY6" fmla="*/ 3471717 h 4884231"/>
                <a:gd name="connsiteX7" fmla="*/ 1333800 w 4814598"/>
                <a:gd name="connsiteY7" fmla="*/ 4121677 h 4884231"/>
                <a:gd name="connsiteX8" fmla="*/ 2170902 w 4814598"/>
                <a:gd name="connsiteY8" fmla="*/ 4339420 h 4884231"/>
                <a:gd name="connsiteX9" fmla="*/ 2709357 w 4814598"/>
                <a:gd name="connsiteY9" fmla="*/ 4200765 h 4884231"/>
                <a:gd name="connsiteX10" fmla="*/ 3290852 w 4814598"/>
                <a:gd name="connsiteY10" fmla="*/ 3800420 h 4884231"/>
                <a:gd name="connsiteX11" fmla="*/ 3434410 w 4814598"/>
                <a:gd name="connsiteY11" fmla="*/ 3689188 h 4884231"/>
                <a:gd name="connsiteX12" fmla="*/ 4069660 w 4814598"/>
                <a:gd name="connsiteY12" fmla="*/ 3124945 h 4884231"/>
                <a:gd name="connsiteX13" fmla="*/ 4269787 w 4814598"/>
                <a:gd name="connsiteY13" fmla="*/ 2558977 h 4884231"/>
                <a:gd name="connsiteX14" fmla="*/ 3797526 w 4814598"/>
                <a:gd name="connsiteY14" fmla="*/ 1099701 h 4884231"/>
                <a:gd name="connsiteX15" fmla="*/ 3273691 w 4814598"/>
                <a:gd name="connsiteY15" fmla="*/ 695179 h 4884231"/>
                <a:gd name="connsiteX16" fmla="*/ 2550817 w 4814598"/>
                <a:gd name="connsiteY16" fmla="*/ 544811 h 4884231"/>
                <a:gd name="connsiteX17" fmla="*/ 2550817 w 4814598"/>
                <a:gd name="connsiteY17" fmla="*/ 0 h 4884231"/>
                <a:gd name="connsiteX18" fmla="*/ 4814598 w 4814598"/>
                <a:gd name="connsiteY18" fmla="*/ 2558977 h 4884231"/>
                <a:gd name="connsiteX19" fmla="*/ 3626365 w 4814598"/>
                <a:gd name="connsiteY19" fmla="*/ 4229640 h 4884231"/>
                <a:gd name="connsiteX20" fmla="*/ 2170902 w 4814598"/>
                <a:gd name="connsiteY20" fmla="*/ 4884231 h 4884231"/>
                <a:gd name="connsiteX21" fmla="*/ 246267 w 4814598"/>
                <a:gd name="connsiteY21" fmla="*/ 3777538 h 4884231"/>
                <a:gd name="connsiteX22" fmla="*/ 40127 w 4814598"/>
                <a:gd name="connsiteY22" fmla="*/ 3489366 h 4884231"/>
                <a:gd name="connsiteX23" fmla="*/ 0 w 4814598"/>
                <a:gd name="connsiteY23" fmla="*/ 3432245 h 4884231"/>
                <a:gd name="connsiteX24" fmla="*/ 0 w 4814598"/>
                <a:gd name="connsiteY24" fmla="*/ 1432577 h 4884231"/>
                <a:gd name="connsiteX25" fmla="*/ 54624 w 4814598"/>
                <a:gd name="connsiteY25" fmla="*/ 1339196 h 4884231"/>
                <a:gd name="connsiteX26" fmla="*/ 2550817 w 4814598"/>
                <a:gd name="connsiteY26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4598" h="4884231">
                  <a:moveTo>
                    <a:pt x="2550817" y="544811"/>
                  </a:moveTo>
                  <a:cubicBezTo>
                    <a:pt x="2270966" y="544811"/>
                    <a:pt x="1974952" y="601744"/>
                    <a:pt x="1694919" y="709526"/>
                  </a:cubicBezTo>
                  <a:cubicBezTo>
                    <a:pt x="1417883" y="816127"/>
                    <a:pt x="1154103" y="973032"/>
                    <a:pt x="932184" y="1163171"/>
                  </a:cubicBezTo>
                  <a:cubicBezTo>
                    <a:pt x="710536" y="1353038"/>
                    <a:pt x="529296" y="1577682"/>
                    <a:pt x="407894" y="1812768"/>
                  </a:cubicBezTo>
                  <a:cubicBezTo>
                    <a:pt x="283223" y="2054210"/>
                    <a:pt x="220025" y="2305277"/>
                    <a:pt x="220025" y="2558977"/>
                  </a:cubicBezTo>
                  <a:cubicBezTo>
                    <a:pt x="220025" y="2801418"/>
                    <a:pt x="315095" y="2942070"/>
                    <a:pt x="530204" y="3236995"/>
                  </a:cubicBezTo>
                  <a:cubicBezTo>
                    <a:pt x="584050" y="3310817"/>
                    <a:pt x="639711" y="3387181"/>
                    <a:pt x="697098" y="3471717"/>
                  </a:cubicBezTo>
                  <a:cubicBezTo>
                    <a:pt x="900040" y="3770818"/>
                    <a:pt x="1108249" y="3983476"/>
                    <a:pt x="1333800" y="4121677"/>
                  </a:cubicBezTo>
                  <a:cubicBezTo>
                    <a:pt x="1572882" y="4268231"/>
                    <a:pt x="1846740" y="4339420"/>
                    <a:pt x="2170902" y="4339420"/>
                  </a:cubicBezTo>
                  <a:cubicBezTo>
                    <a:pt x="2354867" y="4339420"/>
                    <a:pt x="2525938" y="4295381"/>
                    <a:pt x="2709357" y="4200765"/>
                  </a:cubicBezTo>
                  <a:cubicBezTo>
                    <a:pt x="2897680" y="4103607"/>
                    <a:pt x="3084097" y="3961956"/>
                    <a:pt x="3290852" y="3800420"/>
                  </a:cubicBezTo>
                  <a:cubicBezTo>
                    <a:pt x="3339340" y="3762556"/>
                    <a:pt x="3387647" y="3725236"/>
                    <a:pt x="3434410" y="3689188"/>
                  </a:cubicBezTo>
                  <a:cubicBezTo>
                    <a:pt x="3682844" y="3497505"/>
                    <a:pt x="3917476" y="3316446"/>
                    <a:pt x="4069660" y="3124945"/>
                  </a:cubicBezTo>
                  <a:cubicBezTo>
                    <a:pt x="4209948" y="2948426"/>
                    <a:pt x="4269787" y="2779172"/>
                    <a:pt x="4269787" y="2558977"/>
                  </a:cubicBezTo>
                  <a:cubicBezTo>
                    <a:pt x="4269787" y="1980933"/>
                    <a:pt x="4102076" y="1462636"/>
                    <a:pt x="3797526" y="1099701"/>
                  </a:cubicBezTo>
                  <a:cubicBezTo>
                    <a:pt x="3650427" y="924453"/>
                    <a:pt x="3474272" y="788342"/>
                    <a:pt x="3273691" y="695179"/>
                  </a:cubicBezTo>
                  <a:cubicBezTo>
                    <a:pt x="3058944" y="595388"/>
                    <a:pt x="2815686" y="544811"/>
                    <a:pt x="2550817" y="544811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352A8D1-612B-42BB-A925-A3EF53F72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454009 h 4884231"/>
                <a:gd name="connsiteX1" fmla="*/ 1662321 w 4814598"/>
                <a:gd name="connsiteY1" fmla="*/ 624807 h 4884231"/>
                <a:gd name="connsiteX2" fmla="*/ 873072 w 4814598"/>
                <a:gd name="connsiteY2" fmla="*/ 1094253 h 4884231"/>
                <a:gd name="connsiteX3" fmla="*/ 327171 w 4814598"/>
                <a:gd name="connsiteY3" fmla="*/ 1771181 h 4884231"/>
                <a:gd name="connsiteX4" fmla="*/ 129223 w 4814598"/>
                <a:gd name="connsiteY4" fmla="*/ 2558977 h 4884231"/>
                <a:gd name="connsiteX5" fmla="*/ 456836 w 4814598"/>
                <a:gd name="connsiteY5" fmla="*/ 3290477 h 4884231"/>
                <a:gd name="connsiteX6" fmla="*/ 621914 w 4814598"/>
                <a:gd name="connsiteY6" fmla="*/ 3522657 h 4884231"/>
                <a:gd name="connsiteX7" fmla="*/ 2170902 w 4814598"/>
                <a:gd name="connsiteY7" fmla="*/ 4430222 h 4884231"/>
                <a:gd name="connsiteX8" fmla="*/ 3346786 w 4814598"/>
                <a:gd name="connsiteY8" fmla="*/ 3871881 h 4884231"/>
                <a:gd name="connsiteX9" fmla="*/ 3489890 w 4814598"/>
                <a:gd name="connsiteY9" fmla="*/ 3761012 h 4884231"/>
                <a:gd name="connsiteX10" fmla="*/ 4140757 w 4814598"/>
                <a:gd name="connsiteY10" fmla="*/ 3181424 h 4884231"/>
                <a:gd name="connsiteX11" fmla="*/ 4360589 w 4814598"/>
                <a:gd name="connsiteY11" fmla="*/ 2558977 h 4884231"/>
                <a:gd name="connsiteX12" fmla="*/ 3867171 w 4814598"/>
                <a:gd name="connsiteY12" fmla="*/ 1041315 h 4884231"/>
                <a:gd name="connsiteX13" fmla="*/ 3312009 w 4814598"/>
                <a:gd name="connsiteY13" fmla="*/ 612822 h 4884231"/>
                <a:gd name="connsiteX14" fmla="*/ 2550817 w 4814598"/>
                <a:gd name="connsiteY14" fmla="*/ 454009 h 4884231"/>
                <a:gd name="connsiteX15" fmla="*/ 2550817 w 4814598"/>
                <a:gd name="connsiteY15" fmla="*/ 0 h 4884231"/>
                <a:gd name="connsiteX16" fmla="*/ 4814598 w 4814598"/>
                <a:gd name="connsiteY16" fmla="*/ 2558977 h 4884231"/>
                <a:gd name="connsiteX17" fmla="*/ 3626365 w 4814598"/>
                <a:gd name="connsiteY17" fmla="*/ 4229640 h 4884231"/>
                <a:gd name="connsiteX18" fmla="*/ 2170902 w 4814598"/>
                <a:gd name="connsiteY18" fmla="*/ 4884231 h 4884231"/>
                <a:gd name="connsiteX19" fmla="*/ 246267 w 4814598"/>
                <a:gd name="connsiteY19" fmla="*/ 3777538 h 4884231"/>
                <a:gd name="connsiteX20" fmla="*/ 40127 w 4814598"/>
                <a:gd name="connsiteY20" fmla="*/ 3489366 h 4884231"/>
                <a:gd name="connsiteX21" fmla="*/ 0 w 4814598"/>
                <a:gd name="connsiteY21" fmla="*/ 3432245 h 4884231"/>
                <a:gd name="connsiteX22" fmla="*/ 0 w 4814598"/>
                <a:gd name="connsiteY22" fmla="*/ 1432577 h 4884231"/>
                <a:gd name="connsiteX23" fmla="*/ 54624 w 4814598"/>
                <a:gd name="connsiteY23" fmla="*/ 1339196 h 4884231"/>
                <a:gd name="connsiteX24" fmla="*/ 2550817 w 4814598"/>
                <a:gd name="connsiteY24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4598" h="4884231">
                  <a:moveTo>
                    <a:pt x="2550817" y="454009"/>
                  </a:moveTo>
                  <a:cubicBezTo>
                    <a:pt x="2255802" y="454009"/>
                    <a:pt x="1956792" y="511396"/>
                    <a:pt x="1662321" y="624807"/>
                  </a:cubicBezTo>
                  <a:cubicBezTo>
                    <a:pt x="1375660" y="735041"/>
                    <a:pt x="1102800" y="897394"/>
                    <a:pt x="873072" y="1094253"/>
                  </a:cubicBezTo>
                  <a:cubicBezTo>
                    <a:pt x="639348" y="1294471"/>
                    <a:pt x="455656" y="1522293"/>
                    <a:pt x="327171" y="1771181"/>
                  </a:cubicBezTo>
                  <a:cubicBezTo>
                    <a:pt x="195872" y="2025607"/>
                    <a:pt x="129223" y="2290658"/>
                    <a:pt x="129223" y="2558977"/>
                  </a:cubicBezTo>
                  <a:cubicBezTo>
                    <a:pt x="129223" y="2829294"/>
                    <a:pt x="235552" y="2987108"/>
                    <a:pt x="456836" y="3290477"/>
                  </a:cubicBezTo>
                  <a:cubicBezTo>
                    <a:pt x="510228" y="3363663"/>
                    <a:pt x="565435" y="3439392"/>
                    <a:pt x="621914" y="3522657"/>
                  </a:cubicBezTo>
                  <a:cubicBezTo>
                    <a:pt x="1053495" y="4158815"/>
                    <a:pt x="1516766" y="4430222"/>
                    <a:pt x="2170902" y="4430222"/>
                  </a:cubicBezTo>
                  <a:cubicBezTo>
                    <a:pt x="2600213" y="4430222"/>
                    <a:pt x="2915205" y="4209119"/>
                    <a:pt x="3346786" y="3871881"/>
                  </a:cubicBezTo>
                  <a:cubicBezTo>
                    <a:pt x="3395002" y="3834198"/>
                    <a:pt x="3443218" y="3796969"/>
                    <a:pt x="3489890" y="3761012"/>
                  </a:cubicBezTo>
                  <a:cubicBezTo>
                    <a:pt x="3742864" y="3565879"/>
                    <a:pt x="3981763" y="3381551"/>
                    <a:pt x="4140757" y="3181424"/>
                  </a:cubicBezTo>
                  <a:cubicBezTo>
                    <a:pt x="4292760" y="2990104"/>
                    <a:pt x="4360589" y="2798149"/>
                    <a:pt x="4360589" y="2558977"/>
                  </a:cubicBezTo>
                  <a:cubicBezTo>
                    <a:pt x="4360589" y="1959594"/>
                    <a:pt x="4185341" y="1420595"/>
                    <a:pt x="3867171" y="1041315"/>
                  </a:cubicBezTo>
                  <a:cubicBezTo>
                    <a:pt x="3711446" y="855807"/>
                    <a:pt x="3524667" y="711614"/>
                    <a:pt x="3312009" y="612822"/>
                  </a:cubicBezTo>
                  <a:cubicBezTo>
                    <a:pt x="3085095" y="507491"/>
                    <a:pt x="2829034" y="454009"/>
                    <a:pt x="2550817" y="454009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58A699-36FD-4E40-A79C-7B11883C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96695"/>
              <a:ext cx="4850918" cy="5212025"/>
            </a:xfrm>
            <a:custGeom>
              <a:avLst/>
              <a:gdLst>
                <a:gd name="connsiteX0" fmla="*/ 2244906 w 4850918"/>
                <a:gd name="connsiteY0" fmla="*/ 0 h 5212025"/>
                <a:gd name="connsiteX1" fmla="*/ 4850918 w 4850918"/>
                <a:gd name="connsiteY1" fmla="*/ 2606013 h 5212025"/>
                <a:gd name="connsiteX2" fmla="*/ 2244906 w 4850918"/>
                <a:gd name="connsiteY2" fmla="*/ 5212025 h 5212025"/>
                <a:gd name="connsiteX3" fmla="*/ 83949 w 4850918"/>
                <a:gd name="connsiteY3" fmla="*/ 4063077 h 5212025"/>
                <a:gd name="connsiteX4" fmla="*/ 0 w 4850918"/>
                <a:gd name="connsiteY4" fmla="*/ 3924890 h 5212025"/>
                <a:gd name="connsiteX5" fmla="*/ 0 w 4850918"/>
                <a:gd name="connsiteY5" fmla="*/ 3598606 h 5212025"/>
                <a:gd name="connsiteX6" fmla="*/ 15357 w 4850918"/>
                <a:gd name="connsiteY6" fmla="*/ 3619452 h 5212025"/>
                <a:gd name="connsiteX7" fmla="*/ 107340 w 4850918"/>
                <a:gd name="connsiteY7" fmla="*/ 3738402 h 5212025"/>
                <a:gd name="connsiteX8" fmla="*/ 168177 w 4850918"/>
                <a:gd name="connsiteY8" fmla="*/ 3816401 h 5212025"/>
                <a:gd name="connsiteX9" fmla="*/ 245086 w 4850918"/>
                <a:gd name="connsiteY9" fmla="*/ 3916919 h 5212025"/>
                <a:gd name="connsiteX10" fmla="*/ 284403 w 4850918"/>
                <a:gd name="connsiteY10" fmla="*/ 3970310 h 5212025"/>
                <a:gd name="connsiteX11" fmla="*/ 319634 w 4850918"/>
                <a:gd name="connsiteY11" fmla="*/ 4018253 h 5212025"/>
                <a:gd name="connsiteX12" fmla="*/ 319816 w 4850918"/>
                <a:gd name="connsiteY12" fmla="*/ 4018435 h 5212025"/>
                <a:gd name="connsiteX13" fmla="*/ 319998 w 4850918"/>
                <a:gd name="connsiteY13" fmla="*/ 4018617 h 5212025"/>
                <a:gd name="connsiteX14" fmla="*/ 381652 w 4850918"/>
                <a:gd name="connsiteY14" fmla="*/ 4099884 h 5212025"/>
                <a:gd name="connsiteX15" fmla="*/ 393547 w 4850918"/>
                <a:gd name="connsiteY15" fmla="*/ 4115230 h 5212025"/>
                <a:gd name="connsiteX16" fmla="*/ 399540 w 4850918"/>
                <a:gd name="connsiteY16" fmla="*/ 4122676 h 5212025"/>
                <a:gd name="connsiteX17" fmla="*/ 470547 w 4850918"/>
                <a:gd name="connsiteY17" fmla="*/ 4208756 h 5212025"/>
                <a:gd name="connsiteX18" fmla="*/ 633445 w 4850918"/>
                <a:gd name="connsiteY18" fmla="*/ 4384730 h 5212025"/>
                <a:gd name="connsiteX19" fmla="*/ 997833 w 4850918"/>
                <a:gd name="connsiteY19" fmla="*/ 4677384 h 5212025"/>
                <a:gd name="connsiteX20" fmla="*/ 1198505 w 4850918"/>
                <a:gd name="connsiteY20" fmla="*/ 4786982 h 5212025"/>
                <a:gd name="connsiteX21" fmla="*/ 1198687 w 4850918"/>
                <a:gd name="connsiteY21" fmla="*/ 4787073 h 5212025"/>
                <a:gd name="connsiteX22" fmla="*/ 1198869 w 4850918"/>
                <a:gd name="connsiteY22" fmla="*/ 4787164 h 5212025"/>
                <a:gd name="connsiteX23" fmla="*/ 1410709 w 4850918"/>
                <a:gd name="connsiteY23" fmla="*/ 4869975 h 5212025"/>
                <a:gd name="connsiteX24" fmla="*/ 1631902 w 4850918"/>
                <a:gd name="connsiteY24" fmla="*/ 4927271 h 5212025"/>
                <a:gd name="connsiteX25" fmla="*/ 1744134 w 4850918"/>
                <a:gd name="connsiteY25" fmla="*/ 4946157 h 5212025"/>
                <a:gd name="connsiteX26" fmla="*/ 1856819 w 4850918"/>
                <a:gd name="connsiteY26" fmla="*/ 4958961 h 5212025"/>
                <a:gd name="connsiteX27" fmla="*/ 2090089 w 4850918"/>
                <a:gd name="connsiteY27" fmla="*/ 4969130 h 5212025"/>
                <a:gd name="connsiteX28" fmla="*/ 2101802 w 4850918"/>
                <a:gd name="connsiteY28" fmla="*/ 4969130 h 5212025"/>
                <a:gd name="connsiteX29" fmla="*/ 2117238 w 4850918"/>
                <a:gd name="connsiteY29" fmla="*/ 4969221 h 5212025"/>
                <a:gd name="connsiteX30" fmla="*/ 2147294 w 4850918"/>
                <a:gd name="connsiteY30" fmla="*/ 4968767 h 5212025"/>
                <a:gd name="connsiteX31" fmla="*/ 2147566 w 4850918"/>
                <a:gd name="connsiteY31" fmla="*/ 4968767 h 5212025"/>
                <a:gd name="connsiteX32" fmla="*/ 2147838 w 4850918"/>
                <a:gd name="connsiteY32" fmla="*/ 4968767 h 5212025"/>
                <a:gd name="connsiteX33" fmla="*/ 2176078 w 4850918"/>
                <a:gd name="connsiteY33" fmla="*/ 4968041 h 5212025"/>
                <a:gd name="connsiteX34" fmla="*/ 2204499 w 4850918"/>
                <a:gd name="connsiteY34" fmla="*/ 4966588 h 5212025"/>
                <a:gd name="connsiteX35" fmla="*/ 2315822 w 4850918"/>
                <a:gd name="connsiteY35" fmla="*/ 4956872 h 5212025"/>
                <a:gd name="connsiteX36" fmla="*/ 2746222 w 4850918"/>
                <a:gd name="connsiteY36" fmla="*/ 4840555 h 5212025"/>
                <a:gd name="connsiteX37" fmla="*/ 2950617 w 4850918"/>
                <a:gd name="connsiteY37" fmla="*/ 4739220 h 5212025"/>
                <a:gd name="connsiteX38" fmla="*/ 3148929 w 4850918"/>
                <a:gd name="connsiteY38" fmla="*/ 4615367 h 5212025"/>
                <a:gd name="connsiteX39" fmla="*/ 3342791 w 4850918"/>
                <a:gd name="connsiteY39" fmla="*/ 4474533 h 5212025"/>
                <a:gd name="connsiteX40" fmla="*/ 3438496 w 4850918"/>
                <a:gd name="connsiteY40" fmla="*/ 4399894 h 5212025"/>
                <a:gd name="connsiteX41" fmla="*/ 3536108 w 4850918"/>
                <a:gd name="connsiteY41" fmla="*/ 4321804 h 5212025"/>
                <a:gd name="connsiteX42" fmla="*/ 3700641 w 4850918"/>
                <a:gd name="connsiteY42" fmla="*/ 4192956 h 5212025"/>
                <a:gd name="connsiteX43" fmla="*/ 3927282 w 4850918"/>
                <a:gd name="connsiteY43" fmla="*/ 4014258 h 5212025"/>
                <a:gd name="connsiteX44" fmla="*/ 4279230 w 4850918"/>
                <a:gd name="connsiteY44" fmla="*/ 3693909 h 5212025"/>
                <a:gd name="connsiteX45" fmla="*/ 4424785 w 4850918"/>
                <a:gd name="connsiteY45" fmla="*/ 3517209 h 5212025"/>
                <a:gd name="connsiteX46" fmla="*/ 4539922 w 4850918"/>
                <a:gd name="connsiteY46" fmla="*/ 3324800 h 5212025"/>
                <a:gd name="connsiteX47" fmla="*/ 4660234 w 4850918"/>
                <a:gd name="connsiteY47" fmla="*/ 2893945 h 5212025"/>
                <a:gd name="connsiteX48" fmla="*/ 4667045 w 4850918"/>
                <a:gd name="connsiteY48" fmla="*/ 2779081 h 5212025"/>
                <a:gd name="connsiteX49" fmla="*/ 4667135 w 4850918"/>
                <a:gd name="connsiteY49" fmla="*/ 2774632 h 5212025"/>
                <a:gd name="connsiteX50" fmla="*/ 4667408 w 4850918"/>
                <a:gd name="connsiteY50" fmla="*/ 2719787 h 5212025"/>
                <a:gd name="connsiteX51" fmla="*/ 4667317 w 4850918"/>
                <a:gd name="connsiteY51" fmla="*/ 2702444 h 5212025"/>
                <a:gd name="connsiteX52" fmla="*/ 4666772 w 4850918"/>
                <a:gd name="connsiteY52" fmla="*/ 2658950 h 5212025"/>
                <a:gd name="connsiteX53" fmla="*/ 4654787 w 4850918"/>
                <a:gd name="connsiteY53" fmla="*/ 2416691 h 5212025"/>
                <a:gd name="connsiteX54" fmla="*/ 4581781 w 4850918"/>
                <a:gd name="connsiteY54" fmla="*/ 1936985 h 5212025"/>
                <a:gd name="connsiteX55" fmla="*/ 4435046 w 4850918"/>
                <a:gd name="connsiteY55" fmla="*/ 1474894 h 5212025"/>
                <a:gd name="connsiteX56" fmla="*/ 4386104 w 4850918"/>
                <a:gd name="connsiteY56" fmla="*/ 1364116 h 5212025"/>
                <a:gd name="connsiteX57" fmla="*/ 4331623 w 4850918"/>
                <a:gd name="connsiteY57" fmla="*/ 1255698 h 5212025"/>
                <a:gd name="connsiteX58" fmla="*/ 4206861 w 4850918"/>
                <a:gd name="connsiteY58" fmla="*/ 1048216 h 5212025"/>
                <a:gd name="connsiteX59" fmla="*/ 3895592 w 4850918"/>
                <a:gd name="connsiteY59" fmla="*/ 681922 h 5212025"/>
                <a:gd name="connsiteX60" fmla="*/ 3710356 w 4850918"/>
                <a:gd name="connsiteY60" fmla="*/ 530192 h 5212025"/>
                <a:gd name="connsiteX61" fmla="*/ 3507777 w 4850918"/>
                <a:gd name="connsiteY61" fmla="*/ 403705 h 5212025"/>
                <a:gd name="connsiteX62" fmla="*/ 3065936 w 4850918"/>
                <a:gd name="connsiteY62" fmla="*/ 232543 h 5212025"/>
                <a:gd name="connsiteX63" fmla="*/ 2834573 w 4850918"/>
                <a:gd name="connsiteY63" fmla="*/ 187233 h 5212025"/>
                <a:gd name="connsiteX64" fmla="*/ 2601212 w 4850918"/>
                <a:gd name="connsiteY64" fmla="*/ 166894 h 5212025"/>
                <a:gd name="connsiteX65" fmla="*/ 2499332 w 4850918"/>
                <a:gd name="connsiteY65" fmla="*/ 164715 h 5212025"/>
                <a:gd name="connsiteX66" fmla="*/ 2131857 w 4850918"/>
                <a:gd name="connsiteY66" fmla="*/ 192046 h 5212025"/>
                <a:gd name="connsiteX67" fmla="*/ 1901130 w 4850918"/>
                <a:gd name="connsiteY67" fmla="*/ 237084 h 5212025"/>
                <a:gd name="connsiteX68" fmla="*/ 1674579 w 4850918"/>
                <a:gd name="connsiteY68" fmla="*/ 301553 h 5212025"/>
                <a:gd name="connsiteX69" fmla="*/ 1453477 w 4850918"/>
                <a:gd name="connsiteY69" fmla="*/ 383819 h 5212025"/>
                <a:gd name="connsiteX70" fmla="*/ 1238821 w 4850918"/>
                <a:gd name="connsiteY70" fmla="*/ 483338 h 5212025"/>
                <a:gd name="connsiteX71" fmla="*/ 831666 w 4850918"/>
                <a:gd name="connsiteY71" fmla="*/ 727777 h 5212025"/>
                <a:gd name="connsiteX72" fmla="*/ 735416 w 4850918"/>
                <a:gd name="connsiteY72" fmla="*/ 798148 h 5212025"/>
                <a:gd name="connsiteX73" fmla="*/ 735234 w 4850918"/>
                <a:gd name="connsiteY73" fmla="*/ 798330 h 5212025"/>
                <a:gd name="connsiteX74" fmla="*/ 735053 w 4850918"/>
                <a:gd name="connsiteY74" fmla="*/ 798511 h 5212025"/>
                <a:gd name="connsiteX75" fmla="*/ 695554 w 4850918"/>
                <a:gd name="connsiteY75" fmla="*/ 828748 h 5212025"/>
                <a:gd name="connsiteX76" fmla="*/ 687563 w 4850918"/>
                <a:gd name="connsiteY76" fmla="*/ 835014 h 5212025"/>
                <a:gd name="connsiteX77" fmla="*/ 641254 w 4850918"/>
                <a:gd name="connsiteY77" fmla="*/ 871970 h 5212025"/>
                <a:gd name="connsiteX78" fmla="*/ 461013 w 4850918"/>
                <a:gd name="connsiteY78" fmla="*/ 1030147 h 5212025"/>
                <a:gd name="connsiteX79" fmla="*/ 139938 w 4850918"/>
                <a:gd name="connsiteY79" fmla="*/ 1388360 h 5212025"/>
                <a:gd name="connsiteX80" fmla="*/ 3281 w 4850918"/>
                <a:gd name="connsiteY80" fmla="*/ 1587670 h 5212025"/>
                <a:gd name="connsiteX81" fmla="*/ 0 w 4850918"/>
                <a:gd name="connsiteY81" fmla="*/ 1593348 h 5212025"/>
                <a:gd name="connsiteX82" fmla="*/ 0 w 4850918"/>
                <a:gd name="connsiteY82" fmla="*/ 1287136 h 5212025"/>
                <a:gd name="connsiteX83" fmla="*/ 83949 w 4850918"/>
                <a:gd name="connsiteY83" fmla="*/ 1148949 h 5212025"/>
                <a:gd name="connsiteX84" fmla="*/ 2244906 w 4850918"/>
                <a:gd name="connsiteY84" fmla="*/ 0 h 521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50918" h="5212025">
                  <a:moveTo>
                    <a:pt x="2244906" y="0"/>
                  </a:moveTo>
                  <a:cubicBezTo>
                    <a:pt x="3684206" y="0"/>
                    <a:pt x="4850918" y="1166713"/>
                    <a:pt x="4850918" y="2606013"/>
                  </a:cubicBezTo>
                  <a:cubicBezTo>
                    <a:pt x="4850918" y="4045313"/>
                    <a:pt x="3684206" y="5212025"/>
                    <a:pt x="2244906" y="5212025"/>
                  </a:cubicBezTo>
                  <a:cubicBezTo>
                    <a:pt x="1345344" y="5212025"/>
                    <a:pt x="552260" y="4756278"/>
                    <a:pt x="83949" y="4063077"/>
                  </a:cubicBezTo>
                  <a:lnTo>
                    <a:pt x="0" y="3924890"/>
                  </a:lnTo>
                  <a:lnTo>
                    <a:pt x="0" y="3598606"/>
                  </a:lnTo>
                  <a:lnTo>
                    <a:pt x="15357" y="3619452"/>
                  </a:lnTo>
                  <a:cubicBezTo>
                    <a:pt x="45413" y="3659314"/>
                    <a:pt x="76921" y="3699539"/>
                    <a:pt x="107340" y="3738402"/>
                  </a:cubicBezTo>
                  <a:cubicBezTo>
                    <a:pt x="127316" y="3763917"/>
                    <a:pt x="148019" y="3790250"/>
                    <a:pt x="168177" y="3816401"/>
                  </a:cubicBezTo>
                  <a:cubicBezTo>
                    <a:pt x="189334" y="3843732"/>
                    <a:pt x="217210" y="3879781"/>
                    <a:pt x="245086" y="3916919"/>
                  </a:cubicBezTo>
                  <a:cubicBezTo>
                    <a:pt x="258343" y="3934443"/>
                    <a:pt x="271600" y="3952695"/>
                    <a:pt x="284403" y="3970310"/>
                  </a:cubicBezTo>
                  <a:cubicBezTo>
                    <a:pt x="296571" y="3987018"/>
                    <a:pt x="308102" y="4002908"/>
                    <a:pt x="319634" y="4018253"/>
                  </a:cubicBezTo>
                  <a:lnTo>
                    <a:pt x="319816" y="4018435"/>
                  </a:lnTo>
                  <a:lnTo>
                    <a:pt x="319998" y="4018617"/>
                  </a:lnTo>
                  <a:cubicBezTo>
                    <a:pt x="339883" y="4045948"/>
                    <a:pt x="361131" y="4073370"/>
                    <a:pt x="381652" y="4099884"/>
                  </a:cubicBezTo>
                  <a:lnTo>
                    <a:pt x="393547" y="4115230"/>
                  </a:lnTo>
                  <a:lnTo>
                    <a:pt x="399540" y="4122676"/>
                  </a:lnTo>
                  <a:cubicBezTo>
                    <a:pt x="422604" y="4151187"/>
                    <a:pt x="446303" y="4180698"/>
                    <a:pt x="470547" y="4208756"/>
                  </a:cubicBezTo>
                  <a:cubicBezTo>
                    <a:pt x="523848" y="4271228"/>
                    <a:pt x="578692" y="4330430"/>
                    <a:pt x="633445" y="4384730"/>
                  </a:cubicBezTo>
                  <a:cubicBezTo>
                    <a:pt x="750035" y="4499776"/>
                    <a:pt x="872708" y="4598296"/>
                    <a:pt x="997833" y="4677384"/>
                  </a:cubicBezTo>
                  <a:cubicBezTo>
                    <a:pt x="1068659" y="4721786"/>
                    <a:pt x="1134218" y="4757653"/>
                    <a:pt x="1198505" y="4786982"/>
                  </a:cubicBezTo>
                  <a:lnTo>
                    <a:pt x="1198687" y="4787073"/>
                  </a:lnTo>
                  <a:lnTo>
                    <a:pt x="1198869" y="4787164"/>
                  </a:lnTo>
                  <a:cubicBezTo>
                    <a:pt x="1264246" y="4817945"/>
                    <a:pt x="1335525" y="4845821"/>
                    <a:pt x="1410709" y="4869975"/>
                  </a:cubicBezTo>
                  <a:cubicBezTo>
                    <a:pt x="1479900" y="4892221"/>
                    <a:pt x="1554358" y="4911562"/>
                    <a:pt x="1631902" y="4927271"/>
                  </a:cubicBezTo>
                  <a:cubicBezTo>
                    <a:pt x="1667588" y="4934353"/>
                    <a:pt x="1705452" y="4940709"/>
                    <a:pt x="1744134" y="4946157"/>
                  </a:cubicBezTo>
                  <a:cubicBezTo>
                    <a:pt x="1780454" y="4951243"/>
                    <a:pt x="1818409" y="4955510"/>
                    <a:pt x="1856819" y="4958961"/>
                  </a:cubicBezTo>
                  <a:cubicBezTo>
                    <a:pt x="1930277" y="4965680"/>
                    <a:pt x="2006551" y="4968949"/>
                    <a:pt x="2090089" y="4969130"/>
                  </a:cubicBezTo>
                  <a:lnTo>
                    <a:pt x="2101802" y="4969130"/>
                  </a:lnTo>
                  <a:cubicBezTo>
                    <a:pt x="2106978" y="4969221"/>
                    <a:pt x="2112063" y="4969221"/>
                    <a:pt x="2117238" y="4969221"/>
                  </a:cubicBezTo>
                  <a:cubicBezTo>
                    <a:pt x="2129678" y="4969221"/>
                    <a:pt x="2138940" y="4969130"/>
                    <a:pt x="2147294" y="4968767"/>
                  </a:cubicBezTo>
                  <a:lnTo>
                    <a:pt x="2147566" y="4968767"/>
                  </a:lnTo>
                  <a:lnTo>
                    <a:pt x="2147838" y="4968767"/>
                  </a:lnTo>
                  <a:lnTo>
                    <a:pt x="2176078" y="4968041"/>
                  </a:lnTo>
                  <a:lnTo>
                    <a:pt x="2204499" y="4966588"/>
                  </a:lnTo>
                  <a:cubicBezTo>
                    <a:pt x="2236824" y="4965135"/>
                    <a:pt x="2271238" y="4962138"/>
                    <a:pt x="2315822" y="4956872"/>
                  </a:cubicBezTo>
                  <a:cubicBezTo>
                    <a:pt x="2460651" y="4939166"/>
                    <a:pt x="2605480" y="4900030"/>
                    <a:pt x="2746222" y="4840555"/>
                  </a:cubicBezTo>
                  <a:cubicBezTo>
                    <a:pt x="2810783" y="4813587"/>
                    <a:pt x="2877613" y="4780444"/>
                    <a:pt x="2950617" y="4739220"/>
                  </a:cubicBezTo>
                  <a:cubicBezTo>
                    <a:pt x="3013452" y="4703989"/>
                    <a:pt x="3078285" y="4663492"/>
                    <a:pt x="3148929" y="4615367"/>
                  </a:cubicBezTo>
                  <a:cubicBezTo>
                    <a:pt x="3207042" y="4575777"/>
                    <a:pt x="3268696" y="4531012"/>
                    <a:pt x="3342791" y="4474533"/>
                  </a:cubicBezTo>
                  <a:cubicBezTo>
                    <a:pt x="3375298" y="4449835"/>
                    <a:pt x="3408077" y="4423956"/>
                    <a:pt x="3438496" y="4399894"/>
                  </a:cubicBezTo>
                  <a:lnTo>
                    <a:pt x="3536108" y="4321804"/>
                  </a:lnTo>
                  <a:cubicBezTo>
                    <a:pt x="3591043" y="4278219"/>
                    <a:pt x="3646795" y="4234907"/>
                    <a:pt x="3700641" y="4192956"/>
                  </a:cubicBezTo>
                  <a:cubicBezTo>
                    <a:pt x="3775643" y="4134571"/>
                    <a:pt x="3853279" y="4074187"/>
                    <a:pt x="3927282" y="4014258"/>
                  </a:cubicBezTo>
                  <a:cubicBezTo>
                    <a:pt x="4077741" y="3892493"/>
                    <a:pt x="4186340" y="3793610"/>
                    <a:pt x="4279230" y="3693909"/>
                  </a:cubicBezTo>
                  <a:cubicBezTo>
                    <a:pt x="4335800" y="3632800"/>
                    <a:pt x="4383471" y="3574959"/>
                    <a:pt x="4424785" y="3517209"/>
                  </a:cubicBezTo>
                  <a:cubicBezTo>
                    <a:pt x="4471367" y="3451559"/>
                    <a:pt x="4508959" y="3388725"/>
                    <a:pt x="4539922" y="3324800"/>
                  </a:cubicBezTo>
                  <a:cubicBezTo>
                    <a:pt x="4604664" y="3192774"/>
                    <a:pt x="4645162" y="3047763"/>
                    <a:pt x="4660234" y="2893945"/>
                  </a:cubicBezTo>
                  <a:cubicBezTo>
                    <a:pt x="4663776" y="2857443"/>
                    <a:pt x="4666046" y="2818671"/>
                    <a:pt x="4667045" y="2779081"/>
                  </a:cubicBezTo>
                  <a:lnTo>
                    <a:pt x="4667135" y="2774632"/>
                  </a:lnTo>
                  <a:cubicBezTo>
                    <a:pt x="4667408" y="2756834"/>
                    <a:pt x="4667680" y="2738583"/>
                    <a:pt x="4667408" y="2719787"/>
                  </a:cubicBezTo>
                  <a:cubicBezTo>
                    <a:pt x="4667408" y="2713976"/>
                    <a:pt x="4667317" y="2708256"/>
                    <a:pt x="4667317" y="2702444"/>
                  </a:cubicBezTo>
                  <a:cubicBezTo>
                    <a:pt x="4667317" y="2688188"/>
                    <a:pt x="4667226" y="2673569"/>
                    <a:pt x="4666772" y="2658950"/>
                  </a:cubicBezTo>
                  <a:cubicBezTo>
                    <a:pt x="4665228" y="2576139"/>
                    <a:pt x="4661142" y="2494599"/>
                    <a:pt x="4654787" y="2416691"/>
                  </a:cubicBezTo>
                  <a:cubicBezTo>
                    <a:pt x="4640531" y="2247618"/>
                    <a:pt x="4616014" y="2086263"/>
                    <a:pt x="4581781" y="1936985"/>
                  </a:cubicBezTo>
                  <a:cubicBezTo>
                    <a:pt x="4544280" y="1773814"/>
                    <a:pt x="4494884" y="1618361"/>
                    <a:pt x="4435046" y="1474894"/>
                  </a:cubicBezTo>
                  <a:cubicBezTo>
                    <a:pt x="4419519" y="1437484"/>
                    <a:pt x="4402993" y="1400164"/>
                    <a:pt x="4386104" y="1364116"/>
                  </a:cubicBezTo>
                  <a:cubicBezTo>
                    <a:pt x="4369578" y="1329248"/>
                    <a:pt x="4351236" y="1292837"/>
                    <a:pt x="4331623" y="1255698"/>
                  </a:cubicBezTo>
                  <a:cubicBezTo>
                    <a:pt x="4294757" y="1186054"/>
                    <a:pt x="4252988" y="1116318"/>
                    <a:pt x="4206861" y="1048216"/>
                  </a:cubicBezTo>
                  <a:cubicBezTo>
                    <a:pt x="4117058" y="913920"/>
                    <a:pt x="4012273" y="790612"/>
                    <a:pt x="3895592" y="681922"/>
                  </a:cubicBezTo>
                  <a:cubicBezTo>
                    <a:pt x="3836662" y="627441"/>
                    <a:pt x="3774281" y="576319"/>
                    <a:pt x="3710356" y="530192"/>
                  </a:cubicBezTo>
                  <a:cubicBezTo>
                    <a:pt x="3642437" y="481795"/>
                    <a:pt x="3574335" y="439299"/>
                    <a:pt x="3507777" y="403705"/>
                  </a:cubicBezTo>
                  <a:cubicBezTo>
                    <a:pt x="3371575" y="329974"/>
                    <a:pt x="3222932" y="272406"/>
                    <a:pt x="3065936" y="232543"/>
                  </a:cubicBezTo>
                  <a:cubicBezTo>
                    <a:pt x="2990933" y="213475"/>
                    <a:pt x="2913116" y="198220"/>
                    <a:pt x="2834573" y="187233"/>
                  </a:cubicBezTo>
                  <a:cubicBezTo>
                    <a:pt x="2758208" y="176610"/>
                    <a:pt x="2679756" y="169799"/>
                    <a:pt x="2601212" y="166894"/>
                  </a:cubicBezTo>
                  <a:cubicBezTo>
                    <a:pt x="2567434" y="165441"/>
                    <a:pt x="2533201" y="164715"/>
                    <a:pt x="2499332" y="164715"/>
                  </a:cubicBezTo>
                  <a:cubicBezTo>
                    <a:pt x="2378294" y="164715"/>
                    <a:pt x="2254531" y="173886"/>
                    <a:pt x="2131857" y="192046"/>
                  </a:cubicBezTo>
                  <a:cubicBezTo>
                    <a:pt x="2052043" y="204304"/>
                    <a:pt x="1974407" y="219468"/>
                    <a:pt x="1901130" y="237084"/>
                  </a:cubicBezTo>
                  <a:cubicBezTo>
                    <a:pt x="1822314" y="256334"/>
                    <a:pt x="1746040" y="278035"/>
                    <a:pt x="1674579" y="301553"/>
                  </a:cubicBezTo>
                  <a:cubicBezTo>
                    <a:pt x="1599849" y="326069"/>
                    <a:pt x="1525483" y="353764"/>
                    <a:pt x="1453477" y="383819"/>
                  </a:cubicBezTo>
                  <a:cubicBezTo>
                    <a:pt x="1381199" y="414147"/>
                    <a:pt x="1309011" y="447653"/>
                    <a:pt x="1238821" y="483338"/>
                  </a:cubicBezTo>
                  <a:cubicBezTo>
                    <a:pt x="1097715" y="555162"/>
                    <a:pt x="960695" y="637338"/>
                    <a:pt x="831666" y="727777"/>
                  </a:cubicBezTo>
                  <a:cubicBezTo>
                    <a:pt x="805061" y="746573"/>
                    <a:pt x="770102" y="771543"/>
                    <a:pt x="735416" y="798148"/>
                  </a:cubicBezTo>
                  <a:lnTo>
                    <a:pt x="735234" y="798330"/>
                  </a:lnTo>
                  <a:lnTo>
                    <a:pt x="735053" y="798511"/>
                  </a:lnTo>
                  <a:cubicBezTo>
                    <a:pt x="721796" y="808318"/>
                    <a:pt x="708448" y="818669"/>
                    <a:pt x="695554" y="828748"/>
                  </a:cubicBezTo>
                  <a:lnTo>
                    <a:pt x="687563" y="835014"/>
                  </a:lnTo>
                  <a:cubicBezTo>
                    <a:pt x="670765" y="847817"/>
                    <a:pt x="654784" y="860892"/>
                    <a:pt x="641254" y="871970"/>
                  </a:cubicBezTo>
                  <a:cubicBezTo>
                    <a:pt x="574061" y="926996"/>
                    <a:pt x="515131" y="978753"/>
                    <a:pt x="461013" y="1030147"/>
                  </a:cubicBezTo>
                  <a:cubicBezTo>
                    <a:pt x="343152" y="1141288"/>
                    <a:pt x="235189" y="1261782"/>
                    <a:pt x="139938" y="1388360"/>
                  </a:cubicBezTo>
                  <a:cubicBezTo>
                    <a:pt x="90632" y="1453919"/>
                    <a:pt x="44596" y="1521021"/>
                    <a:pt x="3281" y="1587670"/>
                  </a:cubicBezTo>
                  <a:lnTo>
                    <a:pt x="0" y="1593348"/>
                  </a:lnTo>
                  <a:lnTo>
                    <a:pt x="0" y="1287136"/>
                  </a:lnTo>
                  <a:lnTo>
                    <a:pt x="83949" y="1148949"/>
                  </a:lnTo>
                  <a:cubicBezTo>
                    <a:pt x="552260" y="455747"/>
                    <a:pt x="1345344" y="0"/>
                    <a:pt x="22449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17D17A32-CB47-BC81-9772-05E6B23278A3}"/>
              </a:ext>
            </a:extLst>
          </p:cNvPr>
          <p:cNvSpPr txBox="1"/>
          <p:nvPr/>
        </p:nvSpPr>
        <p:spPr>
          <a:xfrm>
            <a:off x="5905748" y="960593"/>
            <a:ext cx="4977578" cy="5545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Objetivos del Curso:</a:t>
            </a:r>
            <a:endParaRPr lang="en-US" sz="2400" b="0" i="0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Familiarizar a los estudiantes con los conceptos clave de la inteligencia emocional.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Desarrollar habilidades para identificar y gestionar las emociones de manera efectiva.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Mejorar la comunicación interpersonal y las relaciones interpersonales.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Fomentar el autoconocimiento y la autoestima.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Promover el bienestar y la salud emocional de los adolescentes.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0" i="0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2953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6" name="CuadroTexto 1">
            <a:extLst>
              <a:ext uri="{FF2B5EF4-FFF2-40B4-BE49-F238E27FC236}">
                <a16:creationId xmlns:a16="http://schemas.microsoft.com/office/drawing/2014/main" id="{EC58DE79-0A02-294D-047B-839BE7A6B5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679035"/>
              </p:ext>
            </p:extLst>
          </p:nvPr>
        </p:nvGraphicFramePr>
        <p:xfrm>
          <a:off x="155448" y="896112"/>
          <a:ext cx="10808208" cy="5429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 descr="List">
            <a:extLst>
              <a:ext uri="{FF2B5EF4-FFF2-40B4-BE49-F238E27FC236}">
                <a16:creationId xmlns:a16="http://schemas.microsoft.com/office/drawing/2014/main" id="{34B55432-A0E1-E065-EAC4-721DD87E8051}"/>
              </a:ext>
            </a:extLst>
          </p:cNvPr>
          <p:cNvSpPr/>
          <p:nvPr/>
        </p:nvSpPr>
        <p:spPr>
          <a:xfrm>
            <a:off x="1477736" y="440952"/>
            <a:ext cx="1036863" cy="677742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94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Personas en escritorio de reunión">
            <a:extLst>
              <a:ext uri="{FF2B5EF4-FFF2-40B4-BE49-F238E27FC236}">
                <a16:creationId xmlns:a16="http://schemas.microsoft.com/office/drawing/2014/main" id="{6BCE3D69-2956-374D-3EC0-09E3267A0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89" r="3749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761EA7F-16DF-3204-CF5A-689C904CB4B8}"/>
              </a:ext>
            </a:extLst>
          </p:cNvPr>
          <p:cNvSpPr txBox="1"/>
          <p:nvPr/>
        </p:nvSpPr>
        <p:spPr>
          <a:xfrm>
            <a:off x="4553734" y="2409830"/>
            <a:ext cx="6798539" cy="370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highlight>
                  <a:srgbClr val="FFFFFF"/>
                </a:highlight>
              </a:rPr>
              <a:t>Metodología del Curso:</a:t>
            </a:r>
            <a:endParaRPr lang="en-US" sz="2000" b="0" i="0" dirty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highlight>
                  <a:srgbClr val="FFFFFF"/>
                </a:highlight>
              </a:rPr>
              <a:t>Sesiones teóricas y prácticas que combinan la enseñanza de conceptos con ejercicios y actividades experienciales.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highlight>
                  <a:srgbClr val="FFFFFF"/>
                </a:highlight>
              </a:rPr>
              <a:t>Uso de recursos multimedia, casos de estudio y ejemplos prácticos para ilustrar los conceptos.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highlight>
                  <a:srgbClr val="FFFFFF"/>
                </a:highlight>
              </a:rPr>
              <a:t>Fomento de la participación activa y el intercambio de experiencias entre los participantes.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highlight>
                  <a:srgbClr val="FFFFFF"/>
                </a:highlight>
              </a:rPr>
              <a:t>Evaluación continua del progreso de los estudiantes y retroalimentación individualizada.</a:t>
            </a:r>
          </a:p>
        </p:txBody>
      </p:sp>
    </p:spTree>
    <p:extLst>
      <p:ext uri="{BB962C8B-B14F-4D97-AF65-F5344CB8AC3E}">
        <p14:creationId xmlns:p14="http://schemas.microsoft.com/office/powerpoint/2010/main" val="405678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 descr="Amplio grupo de paracaidistas en el aire">
            <a:extLst>
              <a:ext uri="{FF2B5EF4-FFF2-40B4-BE49-F238E27FC236}">
                <a16:creationId xmlns:a16="http://schemas.microsoft.com/office/drawing/2014/main" id="{7CEDE7C8-6256-C5C8-B439-8269B38F9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29" r="1976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0209AFC-9380-1122-D420-8D69E22C4878}"/>
              </a:ext>
            </a:extLst>
          </p:cNvPr>
          <p:cNvSpPr txBox="1"/>
          <p:nvPr/>
        </p:nvSpPr>
        <p:spPr>
          <a:xfrm>
            <a:off x="6513788" y="2333297"/>
            <a:ext cx="4840010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i="0" dirty="0">
                <a:effectLst/>
                <a:highlight>
                  <a:srgbClr val="FFFFFF"/>
                </a:highlight>
              </a:rPr>
              <a:t>Beneficios para los Centros Educativos:</a:t>
            </a:r>
            <a:endParaRPr lang="en-US" sz="1900" b="0" i="0" dirty="0"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highlight>
                  <a:srgbClr val="FFFFFF"/>
                </a:highlight>
              </a:rPr>
              <a:t>Mejora del clima escolar y la convivencia entre los estudiantes.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highlight>
                  <a:srgbClr val="FFFFFF"/>
                </a:highlight>
              </a:rPr>
              <a:t>Reducción del absentismo y el comportamiento disruptivo en el aula.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highlight>
                  <a:srgbClr val="FFFFFF"/>
                </a:highlight>
              </a:rPr>
              <a:t>Promoción de un ambiente escolar saludable y compasivo.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highlight>
                  <a:srgbClr val="FFFFFF"/>
                </a:highlight>
              </a:rPr>
              <a:t>Preparación de los estudiantes para enfrentar los desafíos emocionales y sociales de la vida adulta.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0" i="0" dirty="0">
                <a:effectLst/>
                <a:highlight>
                  <a:srgbClr val="FFFFFF"/>
                </a:highlight>
              </a:rPr>
              <a:t>Contribución al desarrollo integral y el éxito académico de los estudiantes.</a:t>
            </a:r>
          </a:p>
        </p:txBody>
      </p:sp>
    </p:spTree>
    <p:extLst>
      <p:ext uri="{BB962C8B-B14F-4D97-AF65-F5344CB8AC3E}">
        <p14:creationId xmlns:p14="http://schemas.microsoft.com/office/powerpoint/2010/main" val="302616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07EC0B-6F18-4CC6-A161-42CC6FAB2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ombilla en fondo amarillo con rayos de luz y cable pintados">
            <a:extLst>
              <a:ext uri="{FF2B5EF4-FFF2-40B4-BE49-F238E27FC236}">
                <a16:creationId xmlns:a16="http://schemas.microsoft.com/office/drawing/2014/main" id="{B0CABC3C-00BA-05B7-2224-25140CF37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7"/>
          <a:stretch/>
        </p:blipFill>
        <p:spPr>
          <a:xfrm>
            <a:off x="-1" y="10"/>
            <a:ext cx="6324601" cy="685726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F263D67-9B31-4F2B-B228-27FD3112D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DF1CD8-441E-4077-9B3C-7E96D92E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9C0434-209D-4C7E-BE2D-26B74B698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A29CD07-3C0C-426E-8C5F-2382575AC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937BE4-F949-4583-8DF7-F3EE5BA02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 dirty="0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B6EBAF51-610B-41B6-9517-1518958C7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4FEF2617-D115-585C-9E0F-F25C9D3698D5}"/>
              </a:ext>
            </a:extLst>
          </p:cNvPr>
          <p:cNvSpPr txBox="1"/>
          <p:nvPr/>
        </p:nvSpPr>
        <p:spPr>
          <a:xfrm>
            <a:off x="6751321" y="1382165"/>
            <a:ext cx="4869179" cy="3047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Conclusiones:</a:t>
            </a:r>
            <a:endParaRPr lang="en-US" b="0" i="0" dirty="0">
              <a:solidFill>
                <a:schemeClr val="tx2"/>
              </a:solidFill>
              <a:effectLst/>
              <a:highlight>
                <a:srgbClr val="FFFFFF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  <a:highlight>
                  <a:srgbClr val="FFFFFF"/>
                </a:highlight>
              </a:rPr>
              <a:t>La inteligencia emocional es una habilidad fundamental para el éxito personal y profesional en la vida. Este curso ofrece una oportunidad única para equipar a los adolescentes con las herramientas necesarias para navegar por los desafíos emocionales y sociales de la adolescencia y más allá.</a:t>
            </a:r>
          </a:p>
        </p:txBody>
      </p:sp>
    </p:spTree>
    <p:extLst>
      <p:ext uri="{BB962C8B-B14F-4D97-AF65-F5344CB8AC3E}">
        <p14:creationId xmlns:p14="http://schemas.microsoft.com/office/powerpoint/2010/main" val="2664583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473</Words>
  <Application>Microsoft Office PowerPoint</Application>
  <PresentationFormat>Panorámica</PresentationFormat>
  <Paragraphs>38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Söhne</vt:lpstr>
      <vt:lpstr>Tema de Office</vt:lpstr>
      <vt:lpstr>Curso de Inteligencia Emocional para Adolescentes: Desarrollando Competencias Personales, Sociales, de Bienestar y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Inteligencia Emocional para Adolescentes: Desarrollando Competencias Personales, Sociales, de Bienestar y Salud</dc:title>
  <dc:creator>Sofia Fernandez Duran</dc:creator>
  <cp:lastModifiedBy>Sofia Fernandez Duran</cp:lastModifiedBy>
  <cp:revision>1</cp:revision>
  <dcterms:created xsi:type="dcterms:W3CDTF">2024-05-11T08:53:47Z</dcterms:created>
  <dcterms:modified xsi:type="dcterms:W3CDTF">2024-05-11T11:50:01Z</dcterms:modified>
</cp:coreProperties>
</file>