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1704D-07FB-417C-8655-200A898BD7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80E0DA-FCD3-469A-ACAE-4636691CDA3A}">
      <dgm:prSet/>
      <dgm:spPr/>
      <dgm:t>
        <a:bodyPr/>
        <a:lstStyle/>
        <a:p>
          <a:r>
            <a:rPr lang="es-ES" b="1" i="0"/>
            <a:t>Slide 2: ¿Qué es la Mediación?</a:t>
          </a:r>
          <a:endParaRPr lang="en-US"/>
        </a:p>
      </dgm:t>
    </dgm:pt>
    <dgm:pt modelId="{3B856000-67EA-4BE0-A4CE-54B8F05403E4}" type="parTrans" cxnId="{EA9AC23F-0A0E-4BEF-8AFF-B7E7DC8FF6AE}">
      <dgm:prSet/>
      <dgm:spPr/>
      <dgm:t>
        <a:bodyPr/>
        <a:lstStyle/>
        <a:p>
          <a:endParaRPr lang="en-US"/>
        </a:p>
      </dgm:t>
    </dgm:pt>
    <dgm:pt modelId="{3B91944A-0D72-4144-B61D-4352D94015F4}" type="sibTrans" cxnId="{EA9AC23F-0A0E-4BEF-8AFF-B7E7DC8FF6AE}">
      <dgm:prSet/>
      <dgm:spPr/>
      <dgm:t>
        <a:bodyPr/>
        <a:lstStyle/>
        <a:p>
          <a:endParaRPr lang="en-US"/>
        </a:p>
      </dgm:t>
    </dgm:pt>
    <dgm:pt modelId="{5ACE59F8-7C48-44C8-8089-12F1AD1865C4}">
      <dgm:prSet/>
      <dgm:spPr/>
      <dgm:t>
        <a:bodyPr/>
        <a:lstStyle/>
        <a:p>
          <a:r>
            <a:rPr lang="es-ES" b="0" i="0"/>
            <a:t>Definición de mediación.</a:t>
          </a:r>
          <a:endParaRPr lang="en-US"/>
        </a:p>
      </dgm:t>
    </dgm:pt>
    <dgm:pt modelId="{580C1436-50A7-4D8D-BF16-00281946B096}" type="parTrans" cxnId="{FF6986A8-FC25-4DD0-B120-26A03E1986BA}">
      <dgm:prSet/>
      <dgm:spPr/>
      <dgm:t>
        <a:bodyPr/>
        <a:lstStyle/>
        <a:p>
          <a:endParaRPr lang="en-US"/>
        </a:p>
      </dgm:t>
    </dgm:pt>
    <dgm:pt modelId="{7D576A35-FCCC-4785-B335-88D5ECDDA973}" type="sibTrans" cxnId="{FF6986A8-FC25-4DD0-B120-26A03E1986BA}">
      <dgm:prSet/>
      <dgm:spPr/>
      <dgm:t>
        <a:bodyPr/>
        <a:lstStyle/>
        <a:p>
          <a:endParaRPr lang="en-US"/>
        </a:p>
      </dgm:t>
    </dgm:pt>
    <dgm:pt modelId="{CB604C0A-98F6-49DF-8AB3-8C6D7082B91B}">
      <dgm:prSet/>
      <dgm:spPr/>
      <dgm:t>
        <a:bodyPr/>
        <a:lstStyle/>
        <a:p>
          <a:r>
            <a:rPr lang="es-ES" b="0" i="0"/>
            <a:t>Importancia de la mediación en la resolución de conflictos.</a:t>
          </a:r>
          <a:endParaRPr lang="en-US"/>
        </a:p>
      </dgm:t>
    </dgm:pt>
    <dgm:pt modelId="{8E37C892-4797-4F03-A215-676572A94CAB}" type="parTrans" cxnId="{7165DFA5-FD54-4979-83A4-64C8FAA540A9}">
      <dgm:prSet/>
      <dgm:spPr/>
      <dgm:t>
        <a:bodyPr/>
        <a:lstStyle/>
        <a:p>
          <a:endParaRPr lang="en-US"/>
        </a:p>
      </dgm:t>
    </dgm:pt>
    <dgm:pt modelId="{03878C99-4A4C-48EF-ADFA-F9AFE6B1CBE9}" type="sibTrans" cxnId="{7165DFA5-FD54-4979-83A4-64C8FAA540A9}">
      <dgm:prSet/>
      <dgm:spPr/>
      <dgm:t>
        <a:bodyPr/>
        <a:lstStyle/>
        <a:p>
          <a:endParaRPr lang="en-US"/>
        </a:p>
      </dgm:t>
    </dgm:pt>
    <dgm:pt modelId="{0CA410C2-9F51-494F-9CE5-81A8731E0283}">
      <dgm:prSet/>
      <dgm:spPr/>
      <dgm:t>
        <a:bodyPr/>
        <a:lstStyle/>
        <a:p>
          <a:r>
            <a:rPr lang="es-ES" b="0" i="0"/>
            <a:t>Diferencia entre mediación y otros métodos de resolución de conflictos (como la negociación o el arbitraje).</a:t>
          </a:r>
          <a:endParaRPr lang="en-US"/>
        </a:p>
      </dgm:t>
    </dgm:pt>
    <dgm:pt modelId="{9B999CCF-B047-4EA0-A58A-E0EDFDB85DF0}" type="parTrans" cxnId="{33032C3C-5519-48B3-92B6-C480BFCCBE16}">
      <dgm:prSet/>
      <dgm:spPr/>
      <dgm:t>
        <a:bodyPr/>
        <a:lstStyle/>
        <a:p>
          <a:endParaRPr lang="en-US"/>
        </a:p>
      </dgm:t>
    </dgm:pt>
    <dgm:pt modelId="{0E7C5AA1-8D6C-49BD-9882-6F944E3A5FD6}" type="sibTrans" cxnId="{33032C3C-5519-48B3-92B6-C480BFCCBE16}">
      <dgm:prSet/>
      <dgm:spPr/>
      <dgm:t>
        <a:bodyPr/>
        <a:lstStyle/>
        <a:p>
          <a:endParaRPr lang="en-US"/>
        </a:p>
      </dgm:t>
    </dgm:pt>
    <dgm:pt modelId="{A14ECADB-DDCA-463D-ADDA-A9EBB370B74F}" type="pres">
      <dgm:prSet presAssocID="{5711704D-07FB-417C-8655-200A898BD704}" presName="linear" presStyleCnt="0">
        <dgm:presLayoutVars>
          <dgm:animLvl val="lvl"/>
          <dgm:resizeHandles val="exact"/>
        </dgm:presLayoutVars>
      </dgm:prSet>
      <dgm:spPr/>
    </dgm:pt>
    <dgm:pt modelId="{B1B591C2-F17D-4331-8A3D-26F8AB4DA930}" type="pres">
      <dgm:prSet presAssocID="{2580E0DA-FCD3-469A-ACAE-4636691CDA3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D6C0AA-96EE-4A62-B32E-14A3C10F361B}" type="pres">
      <dgm:prSet presAssocID="{3B91944A-0D72-4144-B61D-4352D94015F4}" presName="spacer" presStyleCnt="0"/>
      <dgm:spPr/>
    </dgm:pt>
    <dgm:pt modelId="{4E63180B-118B-43D5-BEA6-456B1D9C3492}" type="pres">
      <dgm:prSet presAssocID="{5ACE59F8-7C48-44C8-8089-12F1AD1865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C3A79B-668D-4F59-A47B-DDC1862C11B5}" type="pres">
      <dgm:prSet presAssocID="{7D576A35-FCCC-4785-B335-88D5ECDDA973}" presName="spacer" presStyleCnt="0"/>
      <dgm:spPr/>
    </dgm:pt>
    <dgm:pt modelId="{660DA634-03C5-44CC-85DA-EE226A2B5D31}" type="pres">
      <dgm:prSet presAssocID="{CB604C0A-98F6-49DF-8AB3-8C6D7082B91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CA72C9-139A-4EED-A425-6DAE285CD568}" type="pres">
      <dgm:prSet presAssocID="{03878C99-4A4C-48EF-ADFA-F9AFE6B1CBE9}" presName="spacer" presStyleCnt="0"/>
      <dgm:spPr/>
    </dgm:pt>
    <dgm:pt modelId="{DC3FF719-5EBB-49B4-83AF-9F6440F181F6}" type="pres">
      <dgm:prSet presAssocID="{0CA410C2-9F51-494F-9CE5-81A8731E02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BDAF28-9883-4D00-8D91-8CAC8B2BF2C1}" type="presOf" srcId="{0CA410C2-9F51-494F-9CE5-81A8731E0283}" destId="{DC3FF719-5EBB-49B4-83AF-9F6440F181F6}" srcOrd="0" destOrd="0" presId="urn:microsoft.com/office/officeart/2005/8/layout/vList2"/>
    <dgm:cxn modelId="{87090B35-3067-4448-A58D-7B20DDE0A3B2}" type="presOf" srcId="{5711704D-07FB-417C-8655-200A898BD704}" destId="{A14ECADB-DDCA-463D-ADDA-A9EBB370B74F}" srcOrd="0" destOrd="0" presId="urn:microsoft.com/office/officeart/2005/8/layout/vList2"/>
    <dgm:cxn modelId="{C4ACB139-F0C5-4D82-B645-6A74B4493100}" type="presOf" srcId="{5ACE59F8-7C48-44C8-8089-12F1AD1865C4}" destId="{4E63180B-118B-43D5-BEA6-456B1D9C3492}" srcOrd="0" destOrd="0" presId="urn:microsoft.com/office/officeart/2005/8/layout/vList2"/>
    <dgm:cxn modelId="{33032C3C-5519-48B3-92B6-C480BFCCBE16}" srcId="{5711704D-07FB-417C-8655-200A898BD704}" destId="{0CA410C2-9F51-494F-9CE5-81A8731E0283}" srcOrd="3" destOrd="0" parTransId="{9B999CCF-B047-4EA0-A58A-E0EDFDB85DF0}" sibTransId="{0E7C5AA1-8D6C-49BD-9882-6F944E3A5FD6}"/>
    <dgm:cxn modelId="{EA9AC23F-0A0E-4BEF-8AFF-B7E7DC8FF6AE}" srcId="{5711704D-07FB-417C-8655-200A898BD704}" destId="{2580E0DA-FCD3-469A-ACAE-4636691CDA3A}" srcOrd="0" destOrd="0" parTransId="{3B856000-67EA-4BE0-A4CE-54B8F05403E4}" sibTransId="{3B91944A-0D72-4144-B61D-4352D94015F4}"/>
    <dgm:cxn modelId="{7165DFA5-FD54-4979-83A4-64C8FAA540A9}" srcId="{5711704D-07FB-417C-8655-200A898BD704}" destId="{CB604C0A-98F6-49DF-8AB3-8C6D7082B91B}" srcOrd="2" destOrd="0" parTransId="{8E37C892-4797-4F03-A215-676572A94CAB}" sibTransId="{03878C99-4A4C-48EF-ADFA-F9AFE6B1CBE9}"/>
    <dgm:cxn modelId="{FF6986A8-FC25-4DD0-B120-26A03E1986BA}" srcId="{5711704D-07FB-417C-8655-200A898BD704}" destId="{5ACE59F8-7C48-44C8-8089-12F1AD1865C4}" srcOrd="1" destOrd="0" parTransId="{580C1436-50A7-4D8D-BF16-00281946B096}" sibTransId="{7D576A35-FCCC-4785-B335-88D5ECDDA973}"/>
    <dgm:cxn modelId="{003618CC-7C5C-4B71-B232-E4FAF667E86B}" type="presOf" srcId="{CB604C0A-98F6-49DF-8AB3-8C6D7082B91B}" destId="{660DA634-03C5-44CC-85DA-EE226A2B5D31}" srcOrd="0" destOrd="0" presId="urn:microsoft.com/office/officeart/2005/8/layout/vList2"/>
    <dgm:cxn modelId="{819FBFD2-3B2A-4646-A1F7-D44D0D081B02}" type="presOf" srcId="{2580E0DA-FCD3-469A-ACAE-4636691CDA3A}" destId="{B1B591C2-F17D-4331-8A3D-26F8AB4DA930}" srcOrd="0" destOrd="0" presId="urn:microsoft.com/office/officeart/2005/8/layout/vList2"/>
    <dgm:cxn modelId="{1D2267ED-70F2-4EA5-BC59-3BC2813FE6B4}" type="presParOf" srcId="{A14ECADB-DDCA-463D-ADDA-A9EBB370B74F}" destId="{B1B591C2-F17D-4331-8A3D-26F8AB4DA930}" srcOrd="0" destOrd="0" presId="urn:microsoft.com/office/officeart/2005/8/layout/vList2"/>
    <dgm:cxn modelId="{B5130A65-51C4-408A-8C89-08E91082EF4F}" type="presParOf" srcId="{A14ECADB-DDCA-463D-ADDA-A9EBB370B74F}" destId="{E1D6C0AA-96EE-4A62-B32E-14A3C10F361B}" srcOrd="1" destOrd="0" presId="urn:microsoft.com/office/officeart/2005/8/layout/vList2"/>
    <dgm:cxn modelId="{9ACB660A-7F1B-4AFC-A4C7-7A3FC00D0106}" type="presParOf" srcId="{A14ECADB-DDCA-463D-ADDA-A9EBB370B74F}" destId="{4E63180B-118B-43D5-BEA6-456B1D9C3492}" srcOrd="2" destOrd="0" presId="urn:microsoft.com/office/officeart/2005/8/layout/vList2"/>
    <dgm:cxn modelId="{86640161-F9C0-41C5-BF82-F525C9193F1F}" type="presParOf" srcId="{A14ECADB-DDCA-463D-ADDA-A9EBB370B74F}" destId="{8CC3A79B-668D-4F59-A47B-DDC1862C11B5}" srcOrd="3" destOrd="0" presId="urn:microsoft.com/office/officeart/2005/8/layout/vList2"/>
    <dgm:cxn modelId="{0806C79E-A7A7-45E0-AFB3-2A2529DB582B}" type="presParOf" srcId="{A14ECADB-DDCA-463D-ADDA-A9EBB370B74F}" destId="{660DA634-03C5-44CC-85DA-EE226A2B5D31}" srcOrd="4" destOrd="0" presId="urn:microsoft.com/office/officeart/2005/8/layout/vList2"/>
    <dgm:cxn modelId="{DBACB415-0D76-42CE-B1E7-F37814DB6F03}" type="presParOf" srcId="{A14ECADB-DDCA-463D-ADDA-A9EBB370B74F}" destId="{ECCA72C9-139A-4EED-A425-6DAE285CD568}" srcOrd="5" destOrd="0" presId="urn:microsoft.com/office/officeart/2005/8/layout/vList2"/>
    <dgm:cxn modelId="{A861D111-2377-472D-8DE2-2E2C0BDCDBB7}" type="presParOf" srcId="{A14ECADB-DDCA-463D-ADDA-A9EBB370B74F}" destId="{DC3FF719-5EBB-49B4-83AF-9F6440F181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8B3A1-9B37-4018-A797-528FC0BF1AE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D12BE7-E966-4A5D-8968-FD18E0DF046C}">
      <dgm:prSet/>
      <dgm:spPr/>
      <dgm:t>
        <a:bodyPr/>
        <a:lstStyle/>
        <a:p>
          <a:r>
            <a:rPr lang="es-ES" b="1" i="0"/>
            <a:t>Slide 3: Principios Fundamentales de la Mediación</a:t>
          </a:r>
          <a:endParaRPr lang="en-US"/>
        </a:p>
      </dgm:t>
    </dgm:pt>
    <dgm:pt modelId="{319670B6-D035-4DC9-9882-8B2EC9DBAF9D}" type="parTrans" cxnId="{421023EB-0046-48C4-9E41-F6A776560459}">
      <dgm:prSet/>
      <dgm:spPr/>
      <dgm:t>
        <a:bodyPr/>
        <a:lstStyle/>
        <a:p>
          <a:endParaRPr lang="en-US"/>
        </a:p>
      </dgm:t>
    </dgm:pt>
    <dgm:pt modelId="{30585F75-F083-4B4B-ABDE-166E347A9838}" type="sibTrans" cxnId="{421023EB-0046-48C4-9E41-F6A776560459}">
      <dgm:prSet/>
      <dgm:spPr/>
      <dgm:t>
        <a:bodyPr/>
        <a:lstStyle/>
        <a:p>
          <a:endParaRPr lang="en-US"/>
        </a:p>
      </dgm:t>
    </dgm:pt>
    <dgm:pt modelId="{B71459E5-6166-4B5E-B873-978A816B0689}">
      <dgm:prSet/>
      <dgm:spPr/>
      <dgm:t>
        <a:bodyPr/>
        <a:lstStyle/>
        <a:p>
          <a:r>
            <a:rPr lang="es-ES" b="0" i="0"/>
            <a:t>Neutralidad.</a:t>
          </a:r>
          <a:endParaRPr lang="en-US"/>
        </a:p>
      </dgm:t>
    </dgm:pt>
    <dgm:pt modelId="{AB943DD0-CA77-4758-A371-898914BD902F}" type="parTrans" cxnId="{305A579A-6864-41EE-97F9-D602F991502F}">
      <dgm:prSet/>
      <dgm:spPr/>
      <dgm:t>
        <a:bodyPr/>
        <a:lstStyle/>
        <a:p>
          <a:endParaRPr lang="en-US"/>
        </a:p>
      </dgm:t>
    </dgm:pt>
    <dgm:pt modelId="{B387ADDB-1C62-4196-8E38-917B03CC2F08}" type="sibTrans" cxnId="{305A579A-6864-41EE-97F9-D602F991502F}">
      <dgm:prSet/>
      <dgm:spPr/>
      <dgm:t>
        <a:bodyPr/>
        <a:lstStyle/>
        <a:p>
          <a:endParaRPr lang="en-US"/>
        </a:p>
      </dgm:t>
    </dgm:pt>
    <dgm:pt modelId="{EE929AB4-FACD-437B-9D54-D7B8542C0F0B}">
      <dgm:prSet/>
      <dgm:spPr/>
      <dgm:t>
        <a:bodyPr/>
        <a:lstStyle/>
        <a:p>
          <a:r>
            <a:rPr lang="es-ES" b="0" i="0"/>
            <a:t>Voluntariedad.</a:t>
          </a:r>
          <a:endParaRPr lang="en-US"/>
        </a:p>
      </dgm:t>
    </dgm:pt>
    <dgm:pt modelId="{FBF5F4A5-3F2B-42D9-AF32-3D4B8C731395}" type="parTrans" cxnId="{FF1DCD76-9A64-48B8-A734-1F7F483B21BE}">
      <dgm:prSet/>
      <dgm:spPr/>
      <dgm:t>
        <a:bodyPr/>
        <a:lstStyle/>
        <a:p>
          <a:endParaRPr lang="en-US"/>
        </a:p>
      </dgm:t>
    </dgm:pt>
    <dgm:pt modelId="{BEE9ACFC-341F-4445-8EC0-7BB0A34FEC40}" type="sibTrans" cxnId="{FF1DCD76-9A64-48B8-A734-1F7F483B21BE}">
      <dgm:prSet/>
      <dgm:spPr/>
      <dgm:t>
        <a:bodyPr/>
        <a:lstStyle/>
        <a:p>
          <a:endParaRPr lang="en-US"/>
        </a:p>
      </dgm:t>
    </dgm:pt>
    <dgm:pt modelId="{DAFC0D28-4B8F-436B-B51C-7EA648EE6E5C}">
      <dgm:prSet/>
      <dgm:spPr/>
      <dgm:t>
        <a:bodyPr/>
        <a:lstStyle/>
        <a:p>
          <a:r>
            <a:rPr lang="es-ES" b="0" i="0"/>
            <a:t>Confidencialidad.</a:t>
          </a:r>
          <a:endParaRPr lang="en-US"/>
        </a:p>
      </dgm:t>
    </dgm:pt>
    <dgm:pt modelId="{AE672363-EBEA-4142-B713-AD0B747FF8DF}" type="parTrans" cxnId="{2D158DC3-94F8-41ED-AA26-BFFB91416ADE}">
      <dgm:prSet/>
      <dgm:spPr/>
      <dgm:t>
        <a:bodyPr/>
        <a:lstStyle/>
        <a:p>
          <a:endParaRPr lang="en-US"/>
        </a:p>
      </dgm:t>
    </dgm:pt>
    <dgm:pt modelId="{EE4F5E23-FF28-44B1-969D-69778DF082EA}" type="sibTrans" cxnId="{2D158DC3-94F8-41ED-AA26-BFFB91416ADE}">
      <dgm:prSet/>
      <dgm:spPr/>
      <dgm:t>
        <a:bodyPr/>
        <a:lstStyle/>
        <a:p>
          <a:endParaRPr lang="en-US"/>
        </a:p>
      </dgm:t>
    </dgm:pt>
    <dgm:pt modelId="{F8BE234D-43F9-4B0C-9B33-B6612AE39234}">
      <dgm:prSet/>
      <dgm:spPr/>
      <dgm:t>
        <a:bodyPr/>
        <a:lstStyle/>
        <a:p>
          <a:r>
            <a:rPr lang="es-ES" b="0" i="0"/>
            <a:t>Autodeterminación.</a:t>
          </a:r>
          <a:endParaRPr lang="en-US"/>
        </a:p>
      </dgm:t>
    </dgm:pt>
    <dgm:pt modelId="{A9B243F5-D24A-485C-AC82-E77F313C4D2D}" type="parTrans" cxnId="{8F52763B-068C-4998-98D3-DE973E60C6E6}">
      <dgm:prSet/>
      <dgm:spPr/>
      <dgm:t>
        <a:bodyPr/>
        <a:lstStyle/>
        <a:p>
          <a:endParaRPr lang="en-US"/>
        </a:p>
      </dgm:t>
    </dgm:pt>
    <dgm:pt modelId="{B2B146AC-6FAB-4E70-954C-B5107684B097}" type="sibTrans" cxnId="{8F52763B-068C-4998-98D3-DE973E60C6E6}">
      <dgm:prSet/>
      <dgm:spPr/>
      <dgm:t>
        <a:bodyPr/>
        <a:lstStyle/>
        <a:p>
          <a:endParaRPr lang="en-US"/>
        </a:p>
      </dgm:t>
    </dgm:pt>
    <dgm:pt modelId="{BD90917E-670E-408C-88F7-DA78B9FB4700}" type="pres">
      <dgm:prSet presAssocID="{5818B3A1-9B37-4018-A797-528FC0BF1AEE}" presName="linear" presStyleCnt="0">
        <dgm:presLayoutVars>
          <dgm:animLvl val="lvl"/>
          <dgm:resizeHandles val="exact"/>
        </dgm:presLayoutVars>
      </dgm:prSet>
      <dgm:spPr/>
    </dgm:pt>
    <dgm:pt modelId="{9987259F-6DA1-4848-A265-7788CE897F13}" type="pres">
      <dgm:prSet presAssocID="{B3D12BE7-E966-4A5D-8968-FD18E0DF046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EF3DD43-2DB7-4341-AA85-9D8C78333866}" type="pres">
      <dgm:prSet presAssocID="{30585F75-F083-4B4B-ABDE-166E347A9838}" presName="spacer" presStyleCnt="0"/>
      <dgm:spPr/>
    </dgm:pt>
    <dgm:pt modelId="{D562CB0A-D533-45D8-9CFA-E5449D3B748E}" type="pres">
      <dgm:prSet presAssocID="{B71459E5-6166-4B5E-B873-978A816B06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36E226F-5F00-420B-B3B0-90D8F279E393}" type="pres">
      <dgm:prSet presAssocID="{B387ADDB-1C62-4196-8E38-917B03CC2F08}" presName="spacer" presStyleCnt="0"/>
      <dgm:spPr/>
    </dgm:pt>
    <dgm:pt modelId="{8E3A6B72-E0E6-486C-903A-18B9ADA6231A}" type="pres">
      <dgm:prSet presAssocID="{EE929AB4-FACD-437B-9D54-D7B8542C0F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46C910-3D08-4E35-9CE9-88DBB68B7119}" type="pres">
      <dgm:prSet presAssocID="{BEE9ACFC-341F-4445-8EC0-7BB0A34FEC40}" presName="spacer" presStyleCnt="0"/>
      <dgm:spPr/>
    </dgm:pt>
    <dgm:pt modelId="{7CCA8A35-E864-4E05-86F9-99C9DE0E9EEA}" type="pres">
      <dgm:prSet presAssocID="{DAFC0D28-4B8F-436B-B51C-7EA648EE6E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5934DFD-910F-4AC1-9371-7DCE6AF2FA9E}" type="pres">
      <dgm:prSet presAssocID="{EE4F5E23-FF28-44B1-969D-69778DF082EA}" presName="spacer" presStyleCnt="0"/>
      <dgm:spPr/>
    </dgm:pt>
    <dgm:pt modelId="{A1508809-C7DD-4A2B-B03D-54D35CC09127}" type="pres">
      <dgm:prSet presAssocID="{F8BE234D-43F9-4B0C-9B33-B6612AE3923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562F02-2DA2-4F98-803D-87B5BBAA6824}" type="presOf" srcId="{B3D12BE7-E966-4A5D-8968-FD18E0DF046C}" destId="{9987259F-6DA1-4848-A265-7788CE897F13}" srcOrd="0" destOrd="0" presId="urn:microsoft.com/office/officeart/2005/8/layout/vList2"/>
    <dgm:cxn modelId="{B78B5A2F-F0F3-4F3F-B0CD-3B827897ACD4}" type="presOf" srcId="{F8BE234D-43F9-4B0C-9B33-B6612AE39234}" destId="{A1508809-C7DD-4A2B-B03D-54D35CC09127}" srcOrd="0" destOrd="0" presId="urn:microsoft.com/office/officeart/2005/8/layout/vList2"/>
    <dgm:cxn modelId="{8F52763B-068C-4998-98D3-DE973E60C6E6}" srcId="{5818B3A1-9B37-4018-A797-528FC0BF1AEE}" destId="{F8BE234D-43F9-4B0C-9B33-B6612AE39234}" srcOrd="4" destOrd="0" parTransId="{A9B243F5-D24A-485C-AC82-E77F313C4D2D}" sibTransId="{B2B146AC-6FAB-4E70-954C-B5107684B097}"/>
    <dgm:cxn modelId="{FF1DCD76-9A64-48B8-A734-1F7F483B21BE}" srcId="{5818B3A1-9B37-4018-A797-528FC0BF1AEE}" destId="{EE929AB4-FACD-437B-9D54-D7B8542C0F0B}" srcOrd="2" destOrd="0" parTransId="{FBF5F4A5-3F2B-42D9-AF32-3D4B8C731395}" sibTransId="{BEE9ACFC-341F-4445-8EC0-7BB0A34FEC40}"/>
    <dgm:cxn modelId="{3BB8547B-7EE7-425B-9F1F-E52D234C2FD9}" type="presOf" srcId="{EE929AB4-FACD-437B-9D54-D7B8542C0F0B}" destId="{8E3A6B72-E0E6-486C-903A-18B9ADA6231A}" srcOrd="0" destOrd="0" presId="urn:microsoft.com/office/officeart/2005/8/layout/vList2"/>
    <dgm:cxn modelId="{305A579A-6864-41EE-97F9-D602F991502F}" srcId="{5818B3A1-9B37-4018-A797-528FC0BF1AEE}" destId="{B71459E5-6166-4B5E-B873-978A816B0689}" srcOrd="1" destOrd="0" parTransId="{AB943DD0-CA77-4758-A371-898914BD902F}" sibTransId="{B387ADDB-1C62-4196-8E38-917B03CC2F08}"/>
    <dgm:cxn modelId="{2D158DC3-94F8-41ED-AA26-BFFB91416ADE}" srcId="{5818B3A1-9B37-4018-A797-528FC0BF1AEE}" destId="{DAFC0D28-4B8F-436B-B51C-7EA648EE6E5C}" srcOrd="3" destOrd="0" parTransId="{AE672363-EBEA-4142-B713-AD0B747FF8DF}" sibTransId="{EE4F5E23-FF28-44B1-969D-69778DF082EA}"/>
    <dgm:cxn modelId="{8C394ED0-24F0-4476-9245-826BE5FFFA5E}" type="presOf" srcId="{B71459E5-6166-4B5E-B873-978A816B0689}" destId="{D562CB0A-D533-45D8-9CFA-E5449D3B748E}" srcOrd="0" destOrd="0" presId="urn:microsoft.com/office/officeart/2005/8/layout/vList2"/>
    <dgm:cxn modelId="{BB911BE4-9499-475C-88C0-244FCB7A8077}" type="presOf" srcId="{DAFC0D28-4B8F-436B-B51C-7EA648EE6E5C}" destId="{7CCA8A35-E864-4E05-86F9-99C9DE0E9EEA}" srcOrd="0" destOrd="0" presId="urn:microsoft.com/office/officeart/2005/8/layout/vList2"/>
    <dgm:cxn modelId="{421023EB-0046-48C4-9E41-F6A776560459}" srcId="{5818B3A1-9B37-4018-A797-528FC0BF1AEE}" destId="{B3D12BE7-E966-4A5D-8968-FD18E0DF046C}" srcOrd="0" destOrd="0" parTransId="{319670B6-D035-4DC9-9882-8B2EC9DBAF9D}" sibTransId="{30585F75-F083-4B4B-ABDE-166E347A9838}"/>
    <dgm:cxn modelId="{FBE4BBF2-E91F-4D59-AC20-395DF401C022}" type="presOf" srcId="{5818B3A1-9B37-4018-A797-528FC0BF1AEE}" destId="{BD90917E-670E-408C-88F7-DA78B9FB4700}" srcOrd="0" destOrd="0" presId="urn:microsoft.com/office/officeart/2005/8/layout/vList2"/>
    <dgm:cxn modelId="{8199B22A-0E0C-4F32-A482-CF3E6770A720}" type="presParOf" srcId="{BD90917E-670E-408C-88F7-DA78B9FB4700}" destId="{9987259F-6DA1-4848-A265-7788CE897F13}" srcOrd="0" destOrd="0" presId="urn:microsoft.com/office/officeart/2005/8/layout/vList2"/>
    <dgm:cxn modelId="{F0A887E5-72BE-4D3F-AD4B-7D6EB111C520}" type="presParOf" srcId="{BD90917E-670E-408C-88F7-DA78B9FB4700}" destId="{AEF3DD43-2DB7-4341-AA85-9D8C78333866}" srcOrd="1" destOrd="0" presId="urn:microsoft.com/office/officeart/2005/8/layout/vList2"/>
    <dgm:cxn modelId="{F0AB28AF-02AE-44FC-BDC7-51EC4634D341}" type="presParOf" srcId="{BD90917E-670E-408C-88F7-DA78B9FB4700}" destId="{D562CB0A-D533-45D8-9CFA-E5449D3B748E}" srcOrd="2" destOrd="0" presId="urn:microsoft.com/office/officeart/2005/8/layout/vList2"/>
    <dgm:cxn modelId="{279701FB-AC7F-4B4B-9219-62C07CBEDA3C}" type="presParOf" srcId="{BD90917E-670E-408C-88F7-DA78B9FB4700}" destId="{836E226F-5F00-420B-B3B0-90D8F279E393}" srcOrd="3" destOrd="0" presId="urn:microsoft.com/office/officeart/2005/8/layout/vList2"/>
    <dgm:cxn modelId="{DBD217A2-55EB-444A-AEC2-ED10D93FF11E}" type="presParOf" srcId="{BD90917E-670E-408C-88F7-DA78B9FB4700}" destId="{8E3A6B72-E0E6-486C-903A-18B9ADA6231A}" srcOrd="4" destOrd="0" presId="urn:microsoft.com/office/officeart/2005/8/layout/vList2"/>
    <dgm:cxn modelId="{A10B18A4-91A1-4120-8A24-435722FCD475}" type="presParOf" srcId="{BD90917E-670E-408C-88F7-DA78B9FB4700}" destId="{4B46C910-3D08-4E35-9CE9-88DBB68B7119}" srcOrd="5" destOrd="0" presId="urn:microsoft.com/office/officeart/2005/8/layout/vList2"/>
    <dgm:cxn modelId="{FD94FB71-7106-464E-B6D0-F947279593C3}" type="presParOf" srcId="{BD90917E-670E-408C-88F7-DA78B9FB4700}" destId="{7CCA8A35-E864-4E05-86F9-99C9DE0E9EEA}" srcOrd="6" destOrd="0" presId="urn:microsoft.com/office/officeart/2005/8/layout/vList2"/>
    <dgm:cxn modelId="{11E77383-1826-4455-9C0F-C222A1B81D30}" type="presParOf" srcId="{BD90917E-670E-408C-88F7-DA78B9FB4700}" destId="{C5934DFD-910F-4AC1-9371-7DCE6AF2FA9E}" srcOrd="7" destOrd="0" presId="urn:microsoft.com/office/officeart/2005/8/layout/vList2"/>
    <dgm:cxn modelId="{5E8B23E0-2EBF-47CF-A5B4-0365B38E196D}" type="presParOf" srcId="{BD90917E-670E-408C-88F7-DA78B9FB4700}" destId="{A1508809-C7DD-4A2B-B03D-54D35CC091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591C2-F17D-4331-8A3D-26F8AB4DA930}">
      <dsp:nvSpPr>
        <dsp:cNvPr id="0" name=""/>
        <dsp:cNvSpPr/>
      </dsp:nvSpPr>
      <dsp:spPr>
        <a:xfrm>
          <a:off x="0" y="169158"/>
          <a:ext cx="6798539" cy="7985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/>
            <a:t>Slide 2: ¿Qué es la Mediación?</a:t>
          </a:r>
          <a:endParaRPr lang="en-US" sz="2000" kern="1200"/>
        </a:p>
      </dsp:txBody>
      <dsp:txXfrm>
        <a:off x="38981" y="208139"/>
        <a:ext cx="6720577" cy="720563"/>
      </dsp:txXfrm>
    </dsp:sp>
    <dsp:sp modelId="{4E63180B-118B-43D5-BEA6-456B1D9C3492}">
      <dsp:nvSpPr>
        <dsp:cNvPr id="0" name=""/>
        <dsp:cNvSpPr/>
      </dsp:nvSpPr>
      <dsp:spPr>
        <a:xfrm>
          <a:off x="0" y="1025283"/>
          <a:ext cx="6798539" cy="798525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Definición de mediación.</a:t>
          </a:r>
          <a:endParaRPr lang="en-US" sz="2000" kern="1200"/>
        </a:p>
      </dsp:txBody>
      <dsp:txXfrm>
        <a:off x="38981" y="1064264"/>
        <a:ext cx="6720577" cy="720563"/>
      </dsp:txXfrm>
    </dsp:sp>
    <dsp:sp modelId="{660DA634-03C5-44CC-85DA-EE226A2B5D31}">
      <dsp:nvSpPr>
        <dsp:cNvPr id="0" name=""/>
        <dsp:cNvSpPr/>
      </dsp:nvSpPr>
      <dsp:spPr>
        <a:xfrm>
          <a:off x="0" y="1881408"/>
          <a:ext cx="6798539" cy="798525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Importancia de la mediación en la resolución de conflictos.</a:t>
          </a:r>
          <a:endParaRPr lang="en-US" sz="2000" kern="1200"/>
        </a:p>
      </dsp:txBody>
      <dsp:txXfrm>
        <a:off x="38981" y="1920389"/>
        <a:ext cx="6720577" cy="720563"/>
      </dsp:txXfrm>
    </dsp:sp>
    <dsp:sp modelId="{DC3FF719-5EBB-49B4-83AF-9F6440F181F6}">
      <dsp:nvSpPr>
        <dsp:cNvPr id="0" name=""/>
        <dsp:cNvSpPr/>
      </dsp:nvSpPr>
      <dsp:spPr>
        <a:xfrm>
          <a:off x="0" y="2737533"/>
          <a:ext cx="6798539" cy="798525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/>
            <a:t>Diferencia entre mediación y otros métodos de resolución de conflictos (como la negociación o el arbitraje).</a:t>
          </a:r>
          <a:endParaRPr lang="en-US" sz="2000" kern="1200"/>
        </a:p>
      </dsp:txBody>
      <dsp:txXfrm>
        <a:off x="38981" y="2776514"/>
        <a:ext cx="6720577" cy="720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7259F-6DA1-4848-A265-7788CE897F13}">
      <dsp:nvSpPr>
        <dsp:cNvPr id="0" name=""/>
        <dsp:cNvSpPr/>
      </dsp:nvSpPr>
      <dsp:spPr>
        <a:xfrm>
          <a:off x="0" y="374538"/>
          <a:ext cx="6798539" cy="540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/>
            <a:t>Slide 3: Principios Fundamentales de la Mediación</a:t>
          </a:r>
          <a:endParaRPr lang="en-US" sz="2200" kern="1200"/>
        </a:p>
      </dsp:txBody>
      <dsp:txXfrm>
        <a:off x="26387" y="400925"/>
        <a:ext cx="6745765" cy="487766"/>
      </dsp:txXfrm>
    </dsp:sp>
    <dsp:sp modelId="{D562CB0A-D533-45D8-9CFA-E5449D3B748E}">
      <dsp:nvSpPr>
        <dsp:cNvPr id="0" name=""/>
        <dsp:cNvSpPr/>
      </dsp:nvSpPr>
      <dsp:spPr>
        <a:xfrm>
          <a:off x="0" y="978438"/>
          <a:ext cx="6798539" cy="54054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/>
            <a:t>Neutralidad.</a:t>
          </a:r>
          <a:endParaRPr lang="en-US" sz="2200" kern="1200"/>
        </a:p>
      </dsp:txBody>
      <dsp:txXfrm>
        <a:off x="26387" y="1004825"/>
        <a:ext cx="6745765" cy="487766"/>
      </dsp:txXfrm>
    </dsp:sp>
    <dsp:sp modelId="{8E3A6B72-E0E6-486C-903A-18B9ADA6231A}">
      <dsp:nvSpPr>
        <dsp:cNvPr id="0" name=""/>
        <dsp:cNvSpPr/>
      </dsp:nvSpPr>
      <dsp:spPr>
        <a:xfrm>
          <a:off x="0" y="1582338"/>
          <a:ext cx="6798539" cy="5405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/>
            <a:t>Voluntariedad.</a:t>
          </a:r>
          <a:endParaRPr lang="en-US" sz="2200" kern="1200"/>
        </a:p>
      </dsp:txBody>
      <dsp:txXfrm>
        <a:off x="26387" y="1608725"/>
        <a:ext cx="6745765" cy="487766"/>
      </dsp:txXfrm>
    </dsp:sp>
    <dsp:sp modelId="{7CCA8A35-E864-4E05-86F9-99C9DE0E9EEA}">
      <dsp:nvSpPr>
        <dsp:cNvPr id="0" name=""/>
        <dsp:cNvSpPr/>
      </dsp:nvSpPr>
      <dsp:spPr>
        <a:xfrm>
          <a:off x="0" y="2186238"/>
          <a:ext cx="6798539" cy="54054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/>
            <a:t>Confidencialidad.</a:t>
          </a:r>
          <a:endParaRPr lang="en-US" sz="2200" kern="1200"/>
        </a:p>
      </dsp:txBody>
      <dsp:txXfrm>
        <a:off x="26387" y="2212625"/>
        <a:ext cx="6745765" cy="487766"/>
      </dsp:txXfrm>
    </dsp:sp>
    <dsp:sp modelId="{A1508809-C7DD-4A2B-B03D-54D35CC09127}">
      <dsp:nvSpPr>
        <dsp:cNvPr id="0" name=""/>
        <dsp:cNvSpPr/>
      </dsp:nvSpPr>
      <dsp:spPr>
        <a:xfrm>
          <a:off x="0" y="2790138"/>
          <a:ext cx="6798539" cy="5405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/>
            <a:t>Autodeterminación.</a:t>
          </a:r>
          <a:endParaRPr lang="en-US" sz="2200" kern="1200"/>
        </a:p>
      </dsp:txBody>
      <dsp:txXfrm>
        <a:off x="26387" y="2816525"/>
        <a:ext cx="6745765" cy="48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A4B78-A4F8-2D41-06CF-9664E6BFF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A64006-E2D0-83C6-9D9D-2A8CEBB0C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CC7E89-5237-4E1A-7146-80125537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3A3D2A-D958-877E-A41B-BF986A64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96FB13-FB88-409A-6C4F-EF69742D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51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6BED3-49D4-C5C8-9F53-0BA1E8B7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D57E45-81E7-4CAF-3219-4FE02BCEA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C9548-618C-8AB8-AB54-4A03A551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46B4C-B193-830C-50AD-E1107540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269CD5-F4E4-F55B-4BDD-CFE17BDA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19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3D2D14-2086-2151-30CB-6C7F42ADF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08E55C-EA84-C38D-C88E-D286C2178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E9BFD-D248-64BE-D83A-F53143B4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DDCC28-FBD7-44A2-F48E-01C2D7C8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6B9963-6E9F-0198-2552-09402169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5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2473B-5079-FE71-A3ED-C5A1924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950D77-B2E2-AB74-349E-90923224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C1A0F3-32F0-8D69-123E-EE44007C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317AD5-B57A-1668-F768-5BAFA97C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7C36A6-BB96-1C83-51AD-DAA38144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76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5B476-C797-3482-BDBE-63E04686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4D20E5-E6C3-9860-C93A-E1FFCD14E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7BF01-30D3-228B-258F-54309EBE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28351-9B7F-CFF3-3A26-80C83567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8498C1-1267-5524-C827-B59CB10B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92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2C5BB-7800-4210-D96C-75CEA2E5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26A440-80BB-9518-3F0B-EC8443520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6164EB-BBA6-AE18-B2C1-E5B267BF6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05B4E8-7327-D95C-2404-ED8192C4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8E0EC2-B802-393A-29CF-3F202C5D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CE838B-FE0C-F7F4-0243-1D6FB858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A6799-FDC5-A1FB-A75C-BF94E2FC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B40E7A-AA8E-2C13-25A5-52C616AD1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1C979-D53D-6EFA-2B4C-E96B0696D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61B4FC-6E57-CCE5-0C67-AEB40ADA5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B089E7-F20B-31B3-CE55-807EF97BB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47BA2B-B06D-AD05-57AF-C8AD92D3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B9E28A-04FF-3E5F-75DA-9308DCD8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9470C0-B5A3-9905-2E99-AF164D6D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47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F3AB3-0F78-6F02-E3E1-88F98E88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6540CF-11BB-66AC-D807-B5E89C0E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968776-3AC0-A8BF-C5B2-7E4F7C57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B279C0-82CC-8EE9-6BFE-D38907B1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98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712332-2723-8E28-E31C-7D74DA99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F7029D-C983-EEBE-A91C-466D0430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D12D89-F856-F6E0-D9A3-69FBFEEE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63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BB462-E089-5947-031A-28BC6B15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D27BA-F6B4-21D3-0124-8AC3F0E38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80CF94-CC7E-4032-FCEC-835F56EA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7EE5E8-D0F2-82F3-0789-376EB340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F0B72D-034A-FF6B-0DDE-D13B7263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0F7A94-10AE-EB5A-E956-BCF8BCE3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2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24207-AD06-CFF3-8828-D33D90F8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2C6C36-A8E1-B893-8DC6-D6CDED850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1BB8F6-F6C5-817F-A4C1-E22BB7025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8726C5-F4D5-2F8B-CDD3-5316C326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66B6C5-5F34-9BA7-C378-1D237B7F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8F87F-4F33-3808-2DB9-84FF3E64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42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11A3C7-3622-91B2-4220-323DEB70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C4B12F-07F1-9714-9245-3DA5CB624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C509D1-BB49-4CE3-5382-720F0C401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294F81-44D4-4C98-A0EE-8043E2919D33}" type="datetimeFigureOut">
              <a:rPr lang="es-ES" smtClean="0"/>
              <a:t>12/05/2024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766F30-5CD6-2D46-81D8-83B44319F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8170AE-66B9-A5E6-C0E2-63C94E3C7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57AA9-D5F2-4DAD-9C2E-43AB343956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75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58168B-5ECD-21FF-B85B-4C2A6BE7C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2550" y="1562669"/>
            <a:ext cx="5636113" cy="2456597"/>
          </a:xfrm>
        </p:spPr>
        <p:txBody>
          <a:bodyPr anchor="b">
            <a:normAutofit/>
          </a:bodyPr>
          <a:lstStyle/>
          <a:p>
            <a:r>
              <a:rPr lang="es-ES" sz="41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highlight>
                  <a:srgbClr val="FFFFFF"/>
                </a:highlight>
                <a:latin typeface="Söhne"/>
              </a:rPr>
              <a:t>Descubriendo la Mediación: Introducción al Arte de la Resolución de Conflictos</a:t>
            </a:r>
            <a:endParaRPr lang="es-ES" sz="4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80E11D-507F-BAD7-CF35-37648A890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309" y="4298722"/>
            <a:ext cx="4678086" cy="1148885"/>
          </a:xfrm>
        </p:spPr>
        <p:txBody>
          <a:bodyPr anchor="t">
            <a:noAutofit/>
          </a:bodyPr>
          <a:lstStyle/>
          <a:p>
            <a:r>
              <a:rPr lang="es-E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Sofia Fernández Durán</a:t>
            </a:r>
          </a:p>
          <a:p>
            <a:r>
              <a:rPr lang="es-E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Mediadora y Facilitadora de procesos Restaurativos</a:t>
            </a:r>
          </a:p>
          <a:p>
            <a:r>
              <a:rPr lang="es-E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Formadora en Competencias de Inteligencia Emocional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Desnivel del terreno curvo">
            <a:extLst>
              <a:ext uri="{FF2B5EF4-FFF2-40B4-BE49-F238E27FC236}">
                <a16:creationId xmlns:a16="http://schemas.microsoft.com/office/drawing/2014/main" id="{E2AF060D-72B4-D456-7C76-B2D4918E9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9" r="32082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6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Gafas encima de un libro">
            <a:extLst>
              <a:ext uri="{FF2B5EF4-FFF2-40B4-BE49-F238E27FC236}">
                <a16:creationId xmlns:a16="http://schemas.microsoft.com/office/drawing/2014/main" id="{464F091E-04BD-EF50-4401-AE4E2BD7D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" r="29162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5AB123-0CDE-208E-7651-F05945F74FEC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</a:rPr>
              <a:t>Slide 9: Recursos para Futuros Mediadores</a:t>
            </a:r>
            <a:endParaRPr lang="en-US" sz="20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Formación y capacitación en mediación.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Organizaciones y asociaciones de mediación.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Literatura recomendada.</a:t>
            </a:r>
          </a:p>
        </p:txBody>
      </p:sp>
    </p:spTree>
    <p:extLst>
      <p:ext uri="{BB962C8B-B14F-4D97-AF65-F5344CB8AC3E}">
        <p14:creationId xmlns:p14="http://schemas.microsoft.com/office/powerpoint/2010/main" val="250699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gnos de interrogación de diferentes colores">
            <a:extLst>
              <a:ext uri="{FF2B5EF4-FFF2-40B4-BE49-F238E27FC236}">
                <a16:creationId xmlns:a16="http://schemas.microsoft.com/office/drawing/2014/main" id="{209EEE4A-4F87-85C7-348F-D405F74A0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8" r="3507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D28B23-F0E7-9156-3D25-839E835701B1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10: Preguntas y Respuestas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Espacio para que los alumnos planteen preguntas y dudas.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Respuestas del facilitador y discusión abierta.</a:t>
            </a:r>
          </a:p>
        </p:txBody>
      </p:sp>
    </p:spTree>
    <p:extLst>
      <p:ext uri="{BB962C8B-B14F-4D97-AF65-F5344CB8AC3E}">
        <p14:creationId xmlns:p14="http://schemas.microsoft.com/office/powerpoint/2010/main" val="131884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Un grupo de figuras de palos de madera multicolores">
            <a:extLst>
              <a:ext uri="{FF2B5EF4-FFF2-40B4-BE49-F238E27FC236}">
                <a16:creationId xmlns:a16="http://schemas.microsoft.com/office/drawing/2014/main" id="{42BBE018-6382-6576-02F3-E4911C1B2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0" r="3355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B3BE6-6ED7-74B9-20D9-D2DA8A678140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11: Cierre y Agradecimiento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Agradecimiento a los participantes por su interés y participación.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Recordatorio de la importancia de la mediación en la construcción de sociedades más pacíficas y justas.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Información de contacto del facilitador para consultas adicionales.</a:t>
            </a:r>
          </a:p>
        </p:txBody>
      </p:sp>
    </p:spTree>
    <p:extLst>
      <p:ext uri="{BB962C8B-B14F-4D97-AF65-F5344CB8AC3E}">
        <p14:creationId xmlns:p14="http://schemas.microsoft.com/office/powerpoint/2010/main" val="261862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o entre la multitud">
            <a:extLst>
              <a:ext uri="{FF2B5EF4-FFF2-40B4-BE49-F238E27FC236}">
                <a16:creationId xmlns:a16="http://schemas.microsoft.com/office/drawing/2014/main" id="{22317DFD-23E5-BEE7-D2A2-1FBE7D9CF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6" r="23745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614F09-09E6-8C9F-E136-DC586735A027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1: Bienvenida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Título: ¡Bienvenidos a la Introducción a la Mediación!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Breve introducción del facilitador.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Objetivos de la sesión.</a:t>
            </a:r>
          </a:p>
        </p:txBody>
      </p:sp>
    </p:spTree>
    <p:extLst>
      <p:ext uri="{BB962C8B-B14F-4D97-AF65-F5344CB8AC3E}">
        <p14:creationId xmlns:p14="http://schemas.microsoft.com/office/powerpoint/2010/main" val="291106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2A17A-7663-EE5D-EEB0-8CB50B303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" r="54723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2C53E8B7-9FB9-7D0A-6116-34FCB91B7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882624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51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n de la pantalla de una ventana&#10;&#10;Descripción generada automáticamente con confianza baja">
            <a:extLst>
              <a:ext uri="{FF2B5EF4-FFF2-40B4-BE49-F238E27FC236}">
                <a16:creationId xmlns:a16="http://schemas.microsoft.com/office/drawing/2014/main" id="{74AEAC6B-BAD6-9EBF-1D94-C3D1E3A36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1" r="48273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232A35F3-2D34-D7E6-8F51-CEE389666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698418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806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guras talladas de seres humanos coloridas">
            <a:extLst>
              <a:ext uri="{FF2B5EF4-FFF2-40B4-BE49-F238E27FC236}">
                <a16:creationId xmlns:a16="http://schemas.microsoft.com/office/drawing/2014/main" id="{E2AF38EF-5C56-611D-55BE-228AB821D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5" r="28832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86FA5-540B-81BD-5F47-23C21C407BF2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4: Roles en la Mediación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Rol del mediador.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Rol de las partes en conflicto.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Importancia de la imparcialidad del mediador.</a:t>
            </a:r>
          </a:p>
        </p:txBody>
      </p:sp>
    </p:spTree>
    <p:extLst>
      <p:ext uri="{BB962C8B-B14F-4D97-AF65-F5344CB8AC3E}">
        <p14:creationId xmlns:p14="http://schemas.microsoft.com/office/powerpoint/2010/main" val="57946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mpecabezas blanco con una pieza roja">
            <a:extLst>
              <a:ext uri="{FF2B5EF4-FFF2-40B4-BE49-F238E27FC236}">
                <a16:creationId xmlns:a16="http://schemas.microsoft.com/office/drawing/2014/main" id="{448FA884-F156-8D7B-18BC-E6AA2A4B1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92" r="31988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ECE6FBB-2BAC-09D8-7459-81F49EE9A2DF}"/>
              </a:ext>
            </a:extLst>
          </p:cNvPr>
          <p:cNvSpPr txBox="1"/>
          <p:nvPr/>
        </p:nvSpPr>
        <p:spPr>
          <a:xfrm>
            <a:off x="4553734" y="2409830"/>
            <a:ext cx="6798539" cy="370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</a:rPr>
              <a:t>Slide 5: Proceso de Mediación</a:t>
            </a:r>
            <a:endParaRPr lang="en-US" sz="20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Fase 1: Preparación.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Fase 2: Sesión de mediación.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Fase 3: Acuerdo.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Fase 4: Seguimiento.</a:t>
            </a:r>
          </a:p>
        </p:txBody>
      </p:sp>
    </p:spTree>
    <p:extLst>
      <p:ext uri="{BB962C8B-B14F-4D97-AF65-F5344CB8AC3E}">
        <p14:creationId xmlns:p14="http://schemas.microsoft.com/office/powerpoint/2010/main" val="169221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gura humana de madera">
            <a:extLst>
              <a:ext uri="{FF2B5EF4-FFF2-40B4-BE49-F238E27FC236}">
                <a16:creationId xmlns:a16="http://schemas.microsoft.com/office/drawing/2014/main" id="{0554AC1F-65E1-D65A-9629-31C8B168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1" r="55564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758BAE-3CD7-A0A6-D9B7-2769C52F0AC4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6: Habilidades del Mediador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Escucha activa.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Empatía.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Comunicación efectiva.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Resolución de problemas.</a:t>
            </a:r>
          </a:p>
        </p:txBody>
      </p:sp>
    </p:spTree>
    <p:extLst>
      <p:ext uri="{BB962C8B-B14F-4D97-AF65-F5344CB8AC3E}">
        <p14:creationId xmlns:p14="http://schemas.microsoft.com/office/powerpoint/2010/main" val="203824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bres coloridos">
            <a:extLst>
              <a:ext uri="{FF2B5EF4-FFF2-40B4-BE49-F238E27FC236}">
                <a16:creationId xmlns:a16="http://schemas.microsoft.com/office/drawing/2014/main" id="{7F2A12A5-E0A5-1B65-55BE-79BB0564E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2" r="29443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165A61-0AE6-4B28-DB68-579F1581C038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highlight>
                  <a:srgbClr val="FFFFFF"/>
                </a:highlight>
              </a:rPr>
              <a:t>Slide 7: Importancia de la Mediación</a:t>
            </a:r>
            <a:endParaRPr lang="en-US" sz="22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Ventajas de la mediación sobre otros métodos de resolución de conflictos.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  <a:highlight>
                  <a:srgbClr val="FFFFFF"/>
                </a:highlight>
              </a:rPr>
              <a:t>Ejemplos de situaciones en las que la mediación puede ser efectiva.</a:t>
            </a:r>
          </a:p>
        </p:txBody>
      </p:sp>
    </p:spTree>
    <p:extLst>
      <p:ext uri="{BB962C8B-B14F-4D97-AF65-F5344CB8AC3E}">
        <p14:creationId xmlns:p14="http://schemas.microsoft.com/office/powerpoint/2010/main" val="313681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mbillas blancas con una amarilla que sobresale">
            <a:extLst>
              <a:ext uri="{FF2B5EF4-FFF2-40B4-BE49-F238E27FC236}">
                <a16:creationId xmlns:a16="http://schemas.microsoft.com/office/drawing/2014/main" id="{7B4AA5E8-B464-57A1-69C0-1EA0745C0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E5CC88-4A63-68D2-E72F-B66B716FE958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  <a:highlight>
                  <a:srgbClr val="FFFFFF"/>
                </a:highlight>
              </a:rPr>
              <a:t>Slide 8: Cualidades de un Buen Mediador</a:t>
            </a:r>
            <a:endParaRPr lang="en-US" sz="2000" b="0" i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Neutralidad e imparcialidad.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Empatía y comprensión.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Habilidades de comunicación.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highlight>
                  <a:srgbClr val="FFFFFF"/>
                </a:highlight>
              </a:rPr>
              <a:t>Creatividad y flexibilidad.</a:t>
            </a:r>
          </a:p>
        </p:txBody>
      </p:sp>
    </p:spTree>
    <p:extLst>
      <p:ext uri="{BB962C8B-B14F-4D97-AF65-F5344CB8AC3E}">
        <p14:creationId xmlns:p14="http://schemas.microsoft.com/office/powerpoint/2010/main" val="808162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322</Words>
  <Application>Microsoft Office PowerPoint</Application>
  <PresentationFormat>Panorámica</PresentationFormat>
  <Paragraphs>50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Söhne</vt:lpstr>
      <vt:lpstr>Tema de Office</vt:lpstr>
      <vt:lpstr>Descubriendo la Mediación: Introducción al Arte de la Resolución de Conflictos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Descubriendo la Mediación: Introducción al Arte de la Resolución de Conflictos</dc:title>
  <dc:creator>Sofia Fernandez Duran</dc:creator>
  <cp:lastModifiedBy>Sofia Fernandez Duran</cp:lastModifiedBy>
  <cp:revision>1</cp:revision>
  <dcterms:created xsi:type="dcterms:W3CDTF">2024-05-12T12:22:30Z</dcterms:created>
  <dcterms:modified xsi:type="dcterms:W3CDTF">2024-05-12T12:30:01Z</dcterms:modified>
</cp:coreProperties>
</file>