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44651-D129-4D04-92B2-CB004DAE74C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11F5EE-802D-46E3-BCF0-F1B599217C26}">
      <dgm:prSet/>
      <dgm:spPr/>
      <dgm:t>
        <a:bodyPr/>
        <a:lstStyle/>
        <a:p>
          <a:r>
            <a:rPr lang="es-ES" b="1" i="0"/>
            <a:t>Slide 1: Bienvenida</a:t>
          </a:r>
          <a:endParaRPr lang="en-US"/>
        </a:p>
      </dgm:t>
    </dgm:pt>
    <dgm:pt modelId="{EB9FA6D0-6149-4681-84C8-A8C3483A0B34}" type="parTrans" cxnId="{DCCD7947-EE37-4D5E-9376-0C3D85E1030E}">
      <dgm:prSet/>
      <dgm:spPr/>
      <dgm:t>
        <a:bodyPr/>
        <a:lstStyle/>
        <a:p>
          <a:endParaRPr lang="en-US"/>
        </a:p>
      </dgm:t>
    </dgm:pt>
    <dgm:pt modelId="{70D7F43C-EDAD-4D1B-A560-0D0BB3E1E350}" type="sibTrans" cxnId="{DCCD7947-EE37-4D5E-9376-0C3D85E1030E}">
      <dgm:prSet/>
      <dgm:spPr/>
      <dgm:t>
        <a:bodyPr/>
        <a:lstStyle/>
        <a:p>
          <a:endParaRPr lang="en-US"/>
        </a:p>
      </dgm:t>
    </dgm:pt>
    <dgm:pt modelId="{2BD4DB39-F3CA-4A4B-B88C-3C9BCB67BC9D}">
      <dgm:prSet/>
      <dgm:spPr/>
      <dgm:t>
        <a:bodyPr/>
        <a:lstStyle/>
        <a:p>
          <a:r>
            <a:rPr lang="es-ES" b="0" i="0"/>
            <a:t>Título: ¡Bienvenidos al Taller de Introducción a la Mediación Comunitaria!</a:t>
          </a:r>
          <a:endParaRPr lang="en-US"/>
        </a:p>
      </dgm:t>
    </dgm:pt>
    <dgm:pt modelId="{97BD2368-039F-4D3B-8565-0346F1883FBC}" type="parTrans" cxnId="{F4538CA0-D5C8-472D-BF32-13856BA0A4DB}">
      <dgm:prSet/>
      <dgm:spPr/>
      <dgm:t>
        <a:bodyPr/>
        <a:lstStyle/>
        <a:p>
          <a:endParaRPr lang="en-US"/>
        </a:p>
      </dgm:t>
    </dgm:pt>
    <dgm:pt modelId="{BD026910-6012-41C2-A577-65CDDD27DE47}" type="sibTrans" cxnId="{F4538CA0-D5C8-472D-BF32-13856BA0A4DB}">
      <dgm:prSet/>
      <dgm:spPr/>
      <dgm:t>
        <a:bodyPr/>
        <a:lstStyle/>
        <a:p>
          <a:endParaRPr lang="en-US"/>
        </a:p>
      </dgm:t>
    </dgm:pt>
    <dgm:pt modelId="{A86EC746-EEA3-4EC6-94A2-1F1B32EB03DF}">
      <dgm:prSet/>
      <dgm:spPr/>
      <dgm:t>
        <a:bodyPr/>
        <a:lstStyle/>
        <a:p>
          <a:r>
            <a:rPr lang="es-ES" b="0" i="0"/>
            <a:t>Breve introducción del facilitador.</a:t>
          </a:r>
          <a:endParaRPr lang="en-US"/>
        </a:p>
      </dgm:t>
    </dgm:pt>
    <dgm:pt modelId="{C0E21383-3C5A-4931-B862-830979F21841}" type="parTrans" cxnId="{E8352CDD-6343-48F1-8313-91EA6016D748}">
      <dgm:prSet/>
      <dgm:spPr/>
      <dgm:t>
        <a:bodyPr/>
        <a:lstStyle/>
        <a:p>
          <a:endParaRPr lang="en-US"/>
        </a:p>
      </dgm:t>
    </dgm:pt>
    <dgm:pt modelId="{17240806-2187-415E-8795-673BB23955FB}" type="sibTrans" cxnId="{E8352CDD-6343-48F1-8313-91EA6016D748}">
      <dgm:prSet/>
      <dgm:spPr/>
      <dgm:t>
        <a:bodyPr/>
        <a:lstStyle/>
        <a:p>
          <a:endParaRPr lang="en-US"/>
        </a:p>
      </dgm:t>
    </dgm:pt>
    <dgm:pt modelId="{EB809B5F-7D6A-4550-AB35-B3811F7980D4}">
      <dgm:prSet/>
      <dgm:spPr/>
      <dgm:t>
        <a:bodyPr/>
        <a:lstStyle/>
        <a:p>
          <a:r>
            <a:rPr lang="es-ES" b="0" i="0"/>
            <a:t>Objetivo de la sesión.</a:t>
          </a:r>
          <a:endParaRPr lang="en-US"/>
        </a:p>
      </dgm:t>
    </dgm:pt>
    <dgm:pt modelId="{DE81315E-BCB7-4D1B-B89E-D535F98D1708}" type="parTrans" cxnId="{4955B81D-AAD1-44A9-A1B0-9D766675F37B}">
      <dgm:prSet/>
      <dgm:spPr/>
      <dgm:t>
        <a:bodyPr/>
        <a:lstStyle/>
        <a:p>
          <a:endParaRPr lang="en-US"/>
        </a:p>
      </dgm:t>
    </dgm:pt>
    <dgm:pt modelId="{98BB71EF-D6B3-41E5-AE06-FB63E862D74E}" type="sibTrans" cxnId="{4955B81D-AAD1-44A9-A1B0-9D766675F37B}">
      <dgm:prSet/>
      <dgm:spPr/>
      <dgm:t>
        <a:bodyPr/>
        <a:lstStyle/>
        <a:p>
          <a:endParaRPr lang="en-US"/>
        </a:p>
      </dgm:t>
    </dgm:pt>
    <dgm:pt modelId="{7CC4B24E-DE51-4C0F-801B-B1A7A611DCEB}" type="pres">
      <dgm:prSet presAssocID="{5FA44651-D129-4D04-92B2-CB004DAE74CE}" presName="outerComposite" presStyleCnt="0">
        <dgm:presLayoutVars>
          <dgm:chMax val="5"/>
          <dgm:dir/>
          <dgm:resizeHandles val="exact"/>
        </dgm:presLayoutVars>
      </dgm:prSet>
      <dgm:spPr/>
    </dgm:pt>
    <dgm:pt modelId="{8182A537-5977-4980-8223-FD4A03451229}" type="pres">
      <dgm:prSet presAssocID="{5FA44651-D129-4D04-92B2-CB004DAE74CE}" presName="dummyMaxCanvas" presStyleCnt="0">
        <dgm:presLayoutVars/>
      </dgm:prSet>
      <dgm:spPr/>
    </dgm:pt>
    <dgm:pt modelId="{81BD2776-08D4-4747-9BED-28C1E13BFCD4}" type="pres">
      <dgm:prSet presAssocID="{5FA44651-D129-4D04-92B2-CB004DAE74CE}" presName="FourNodes_1" presStyleLbl="node1" presStyleIdx="0" presStyleCnt="4">
        <dgm:presLayoutVars>
          <dgm:bulletEnabled val="1"/>
        </dgm:presLayoutVars>
      </dgm:prSet>
      <dgm:spPr/>
    </dgm:pt>
    <dgm:pt modelId="{75913905-A8E0-4D29-914D-8730D74D2A1A}" type="pres">
      <dgm:prSet presAssocID="{5FA44651-D129-4D04-92B2-CB004DAE74CE}" presName="FourNodes_2" presStyleLbl="node1" presStyleIdx="1" presStyleCnt="4">
        <dgm:presLayoutVars>
          <dgm:bulletEnabled val="1"/>
        </dgm:presLayoutVars>
      </dgm:prSet>
      <dgm:spPr/>
    </dgm:pt>
    <dgm:pt modelId="{E09BD77C-B3D3-47F1-8419-B2641FF4CD17}" type="pres">
      <dgm:prSet presAssocID="{5FA44651-D129-4D04-92B2-CB004DAE74CE}" presName="FourNodes_3" presStyleLbl="node1" presStyleIdx="2" presStyleCnt="4">
        <dgm:presLayoutVars>
          <dgm:bulletEnabled val="1"/>
        </dgm:presLayoutVars>
      </dgm:prSet>
      <dgm:spPr/>
    </dgm:pt>
    <dgm:pt modelId="{8B334211-E0EC-44B7-9D31-9A0DBA540A60}" type="pres">
      <dgm:prSet presAssocID="{5FA44651-D129-4D04-92B2-CB004DAE74CE}" presName="FourNodes_4" presStyleLbl="node1" presStyleIdx="3" presStyleCnt="4">
        <dgm:presLayoutVars>
          <dgm:bulletEnabled val="1"/>
        </dgm:presLayoutVars>
      </dgm:prSet>
      <dgm:spPr/>
    </dgm:pt>
    <dgm:pt modelId="{34B33CA9-03C0-4310-BDD8-118F4FF698BC}" type="pres">
      <dgm:prSet presAssocID="{5FA44651-D129-4D04-92B2-CB004DAE74CE}" presName="FourConn_1-2" presStyleLbl="fgAccFollowNode1" presStyleIdx="0" presStyleCnt="3">
        <dgm:presLayoutVars>
          <dgm:bulletEnabled val="1"/>
        </dgm:presLayoutVars>
      </dgm:prSet>
      <dgm:spPr/>
    </dgm:pt>
    <dgm:pt modelId="{0A832E46-9EBA-4FFC-8A2A-F7D28EE54148}" type="pres">
      <dgm:prSet presAssocID="{5FA44651-D129-4D04-92B2-CB004DAE74CE}" presName="FourConn_2-3" presStyleLbl="fgAccFollowNode1" presStyleIdx="1" presStyleCnt="3">
        <dgm:presLayoutVars>
          <dgm:bulletEnabled val="1"/>
        </dgm:presLayoutVars>
      </dgm:prSet>
      <dgm:spPr/>
    </dgm:pt>
    <dgm:pt modelId="{CBE19DDB-77CE-4153-BC79-88E40991D7BF}" type="pres">
      <dgm:prSet presAssocID="{5FA44651-D129-4D04-92B2-CB004DAE74CE}" presName="FourConn_3-4" presStyleLbl="fgAccFollowNode1" presStyleIdx="2" presStyleCnt="3">
        <dgm:presLayoutVars>
          <dgm:bulletEnabled val="1"/>
        </dgm:presLayoutVars>
      </dgm:prSet>
      <dgm:spPr/>
    </dgm:pt>
    <dgm:pt modelId="{CE597D56-65F1-42D0-8DBE-430772BC00A4}" type="pres">
      <dgm:prSet presAssocID="{5FA44651-D129-4D04-92B2-CB004DAE74CE}" presName="FourNodes_1_text" presStyleLbl="node1" presStyleIdx="3" presStyleCnt="4">
        <dgm:presLayoutVars>
          <dgm:bulletEnabled val="1"/>
        </dgm:presLayoutVars>
      </dgm:prSet>
      <dgm:spPr/>
    </dgm:pt>
    <dgm:pt modelId="{5BC99DE4-6444-4601-9B25-9520AF8507E3}" type="pres">
      <dgm:prSet presAssocID="{5FA44651-D129-4D04-92B2-CB004DAE74CE}" presName="FourNodes_2_text" presStyleLbl="node1" presStyleIdx="3" presStyleCnt="4">
        <dgm:presLayoutVars>
          <dgm:bulletEnabled val="1"/>
        </dgm:presLayoutVars>
      </dgm:prSet>
      <dgm:spPr/>
    </dgm:pt>
    <dgm:pt modelId="{62C909B2-FBF0-4A01-A19B-0B30528F6D8D}" type="pres">
      <dgm:prSet presAssocID="{5FA44651-D129-4D04-92B2-CB004DAE74CE}" presName="FourNodes_3_text" presStyleLbl="node1" presStyleIdx="3" presStyleCnt="4">
        <dgm:presLayoutVars>
          <dgm:bulletEnabled val="1"/>
        </dgm:presLayoutVars>
      </dgm:prSet>
      <dgm:spPr/>
    </dgm:pt>
    <dgm:pt modelId="{09441C5D-2AE8-4785-A216-76DF57B9916B}" type="pres">
      <dgm:prSet presAssocID="{5FA44651-D129-4D04-92B2-CB004DAE74C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FFB9115-0B62-4E25-BFB7-271696769C0B}" type="presOf" srcId="{A86EC746-EEA3-4EC6-94A2-1F1B32EB03DF}" destId="{E09BD77C-B3D3-47F1-8419-B2641FF4CD17}" srcOrd="0" destOrd="0" presId="urn:microsoft.com/office/officeart/2005/8/layout/vProcess5"/>
    <dgm:cxn modelId="{4955B81D-AAD1-44A9-A1B0-9D766675F37B}" srcId="{5FA44651-D129-4D04-92B2-CB004DAE74CE}" destId="{EB809B5F-7D6A-4550-AB35-B3811F7980D4}" srcOrd="3" destOrd="0" parTransId="{DE81315E-BCB7-4D1B-B89E-D535F98D1708}" sibTransId="{98BB71EF-D6B3-41E5-AE06-FB63E862D74E}"/>
    <dgm:cxn modelId="{0FC85B29-5B58-4ADB-90FE-0CE968D12991}" type="presOf" srcId="{B011F5EE-802D-46E3-BCF0-F1B599217C26}" destId="{81BD2776-08D4-4747-9BED-28C1E13BFCD4}" srcOrd="0" destOrd="0" presId="urn:microsoft.com/office/officeart/2005/8/layout/vProcess5"/>
    <dgm:cxn modelId="{48F8232F-029D-4161-98BD-7D50842794C0}" type="presOf" srcId="{70D7F43C-EDAD-4D1B-A560-0D0BB3E1E350}" destId="{34B33CA9-03C0-4310-BDD8-118F4FF698BC}" srcOrd="0" destOrd="0" presId="urn:microsoft.com/office/officeart/2005/8/layout/vProcess5"/>
    <dgm:cxn modelId="{F3123B36-832D-42B1-B49B-0B60E13A3FEF}" type="presOf" srcId="{EB809B5F-7D6A-4550-AB35-B3811F7980D4}" destId="{8B334211-E0EC-44B7-9D31-9A0DBA540A60}" srcOrd="0" destOrd="0" presId="urn:microsoft.com/office/officeart/2005/8/layout/vProcess5"/>
    <dgm:cxn modelId="{DCCD7947-EE37-4D5E-9376-0C3D85E1030E}" srcId="{5FA44651-D129-4D04-92B2-CB004DAE74CE}" destId="{B011F5EE-802D-46E3-BCF0-F1B599217C26}" srcOrd="0" destOrd="0" parTransId="{EB9FA6D0-6149-4681-84C8-A8C3483A0B34}" sibTransId="{70D7F43C-EDAD-4D1B-A560-0D0BB3E1E350}"/>
    <dgm:cxn modelId="{2581BE4A-FFD9-41DA-A61A-D1A75A648324}" type="presOf" srcId="{17240806-2187-415E-8795-673BB23955FB}" destId="{CBE19DDB-77CE-4153-BC79-88E40991D7BF}" srcOrd="0" destOrd="0" presId="urn:microsoft.com/office/officeart/2005/8/layout/vProcess5"/>
    <dgm:cxn modelId="{33E03577-7112-4A77-B73E-2113A121DB90}" type="presOf" srcId="{A86EC746-EEA3-4EC6-94A2-1F1B32EB03DF}" destId="{62C909B2-FBF0-4A01-A19B-0B30528F6D8D}" srcOrd="1" destOrd="0" presId="urn:microsoft.com/office/officeart/2005/8/layout/vProcess5"/>
    <dgm:cxn modelId="{BF2F4495-6DA9-4B7B-8C0D-CC901F03C51A}" type="presOf" srcId="{5FA44651-D129-4D04-92B2-CB004DAE74CE}" destId="{7CC4B24E-DE51-4C0F-801B-B1A7A611DCEB}" srcOrd="0" destOrd="0" presId="urn:microsoft.com/office/officeart/2005/8/layout/vProcess5"/>
    <dgm:cxn modelId="{9C58F898-7D59-4014-8A2D-493AA5140F8D}" type="presOf" srcId="{2BD4DB39-F3CA-4A4B-B88C-3C9BCB67BC9D}" destId="{75913905-A8E0-4D29-914D-8730D74D2A1A}" srcOrd="0" destOrd="0" presId="urn:microsoft.com/office/officeart/2005/8/layout/vProcess5"/>
    <dgm:cxn modelId="{F4538CA0-D5C8-472D-BF32-13856BA0A4DB}" srcId="{5FA44651-D129-4D04-92B2-CB004DAE74CE}" destId="{2BD4DB39-F3CA-4A4B-B88C-3C9BCB67BC9D}" srcOrd="1" destOrd="0" parTransId="{97BD2368-039F-4D3B-8565-0346F1883FBC}" sibTransId="{BD026910-6012-41C2-A577-65CDDD27DE47}"/>
    <dgm:cxn modelId="{9E7B61A5-6820-49D1-AE6E-F2801D9CB170}" type="presOf" srcId="{B011F5EE-802D-46E3-BCF0-F1B599217C26}" destId="{CE597D56-65F1-42D0-8DBE-430772BC00A4}" srcOrd="1" destOrd="0" presId="urn:microsoft.com/office/officeart/2005/8/layout/vProcess5"/>
    <dgm:cxn modelId="{FF8DC1CD-0B35-42FB-BC30-772C2DF55E8E}" type="presOf" srcId="{BD026910-6012-41C2-A577-65CDDD27DE47}" destId="{0A832E46-9EBA-4FFC-8A2A-F7D28EE54148}" srcOrd="0" destOrd="0" presId="urn:microsoft.com/office/officeart/2005/8/layout/vProcess5"/>
    <dgm:cxn modelId="{14B000DD-689B-433C-B0EB-323CD4FFFD72}" type="presOf" srcId="{2BD4DB39-F3CA-4A4B-B88C-3C9BCB67BC9D}" destId="{5BC99DE4-6444-4601-9B25-9520AF8507E3}" srcOrd="1" destOrd="0" presId="urn:microsoft.com/office/officeart/2005/8/layout/vProcess5"/>
    <dgm:cxn modelId="{E8352CDD-6343-48F1-8313-91EA6016D748}" srcId="{5FA44651-D129-4D04-92B2-CB004DAE74CE}" destId="{A86EC746-EEA3-4EC6-94A2-1F1B32EB03DF}" srcOrd="2" destOrd="0" parTransId="{C0E21383-3C5A-4931-B862-830979F21841}" sibTransId="{17240806-2187-415E-8795-673BB23955FB}"/>
    <dgm:cxn modelId="{B41508F3-FF3C-44C9-8BC8-07E22E121F94}" type="presOf" srcId="{EB809B5F-7D6A-4550-AB35-B3811F7980D4}" destId="{09441C5D-2AE8-4785-A216-76DF57B9916B}" srcOrd="1" destOrd="0" presId="urn:microsoft.com/office/officeart/2005/8/layout/vProcess5"/>
    <dgm:cxn modelId="{70EE3EC7-AF6F-423F-ADC0-902BF41305D9}" type="presParOf" srcId="{7CC4B24E-DE51-4C0F-801B-B1A7A611DCEB}" destId="{8182A537-5977-4980-8223-FD4A03451229}" srcOrd="0" destOrd="0" presId="urn:microsoft.com/office/officeart/2005/8/layout/vProcess5"/>
    <dgm:cxn modelId="{4FF0404B-1A65-4FBC-97C0-D0C1B9DAC6D1}" type="presParOf" srcId="{7CC4B24E-DE51-4C0F-801B-B1A7A611DCEB}" destId="{81BD2776-08D4-4747-9BED-28C1E13BFCD4}" srcOrd="1" destOrd="0" presId="urn:microsoft.com/office/officeart/2005/8/layout/vProcess5"/>
    <dgm:cxn modelId="{2E6B4FFA-9D3A-449B-AAE0-986469A5D116}" type="presParOf" srcId="{7CC4B24E-DE51-4C0F-801B-B1A7A611DCEB}" destId="{75913905-A8E0-4D29-914D-8730D74D2A1A}" srcOrd="2" destOrd="0" presId="urn:microsoft.com/office/officeart/2005/8/layout/vProcess5"/>
    <dgm:cxn modelId="{775BC678-6D1B-449D-A0AC-C1C5A14CDC16}" type="presParOf" srcId="{7CC4B24E-DE51-4C0F-801B-B1A7A611DCEB}" destId="{E09BD77C-B3D3-47F1-8419-B2641FF4CD17}" srcOrd="3" destOrd="0" presId="urn:microsoft.com/office/officeart/2005/8/layout/vProcess5"/>
    <dgm:cxn modelId="{1FA2D3C2-B5AC-4943-8093-A6C87C0AAC25}" type="presParOf" srcId="{7CC4B24E-DE51-4C0F-801B-B1A7A611DCEB}" destId="{8B334211-E0EC-44B7-9D31-9A0DBA540A60}" srcOrd="4" destOrd="0" presId="urn:microsoft.com/office/officeart/2005/8/layout/vProcess5"/>
    <dgm:cxn modelId="{A4345B41-B1FC-4B78-BEC6-B2BF697F5E7E}" type="presParOf" srcId="{7CC4B24E-DE51-4C0F-801B-B1A7A611DCEB}" destId="{34B33CA9-03C0-4310-BDD8-118F4FF698BC}" srcOrd="5" destOrd="0" presId="urn:microsoft.com/office/officeart/2005/8/layout/vProcess5"/>
    <dgm:cxn modelId="{CCC9FB13-12CD-45FD-BD04-EBEDF5D3D98C}" type="presParOf" srcId="{7CC4B24E-DE51-4C0F-801B-B1A7A611DCEB}" destId="{0A832E46-9EBA-4FFC-8A2A-F7D28EE54148}" srcOrd="6" destOrd="0" presId="urn:microsoft.com/office/officeart/2005/8/layout/vProcess5"/>
    <dgm:cxn modelId="{940844AF-4693-46D3-BEF0-F070152832FA}" type="presParOf" srcId="{7CC4B24E-DE51-4C0F-801B-B1A7A611DCEB}" destId="{CBE19DDB-77CE-4153-BC79-88E40991D7BF}" srcOrd="7" destOrd="0" presId="urn:microsoft.com/office/officeart/2005/8/layout/vProcess5"/>
    <dgm:cxn modelId="{F18FBB31-888A-4890-A95B-6A8B903F5CE5}" type="presParOf" srcId="{7CC4B24E-DE51-4C0F-801B-B1A7A611DCEB}" destId="{CE597D56-65F1-42D0-8DBE-430772BC00A4}" srcOrd="8" destOrd="0" presId="urn:microsoft.com/office/officeart/2005/8/layout/vProcess5"/>
    <dgm:cxn modelId="{1CF32D6B-BA6B-42C8-A578-685AC03861C5}" type="presParOf" srcId="{7CC4B24E-DE51-4C0F-801B-B1A7A611DCEB}" destId="{5BC99DE4-6444-4601-9B25-9520AF8507E3}" srcOrd="9" destOrd="0" presId="urn:microsoft.com/office/officeart/2005/8/layout/vProcess5"/>
    <dgm:cxn modelId="{FF0C00FB-7CC5-4782-8463-BC636ABCED2B}" type="presParOf" srcId="{7CC4B24E-DE51-4C0F-801B-B1A7A611DCEB}" destId="{62C909B2-FBF0-4A01-A19B-0B30528F6D8D}" srcOrd="10" destOrd="0" presId="urn:microsoft.com/office/officeart/2005/8/layout/vProcess5"/>
    <dgm:cxn modelId="{BAB41D38-965F-46D0-8FA8-D1E8621B29FA}" type="presParOf" srcId="{7CC4B24E-DE51-4C0F-801B-B1A7A611DCEB}" destId="{09441C5D-2AE8-4785-A216-76DF57B9916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1582C-4476-4534-94B9-450A8F6B7231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69FC3AA-DCA8-417E-B79E-97344A1819F3}">
      <dgm:prSet/>
      <dgm:spPr/>
      <dgm:t>
        <a:bodyPr/>
        <a:lstStyle/>
        <a:p>
          <a:r>
            <a:rPr lang="es-ES" b="1" i="0"/>
            <a:t>Slide 2: ¿Qué es la Mediación Comunitaria?</a:t>
          </a:r>
          <a:endParaRPr lang="en-US"/>
        </a:p>
      </dgm:t>
    </dgm:pt>
    <dgm:pt modelId="{1743D953-D711-4930-BD8E-AD8C06B705E1}" type="parTrans" cxnId="{17EA166B-6F59-4BF9-B962-C648DB2DAB11}">
      <dgm:prSet/>
      <dgm:spPr/>
      <dgm:t>
        <a:bodyPr/>
        <a:lstStyle/>
        <a:p>
          <a:endParaRPr lang="en-US"/>
        </a:p>
      </dgm:t>
    </dgm:pt>
    <dgm:pt modelId="{41B799D3-21AF-4583-BC19-D320F76EABD4}" type="sibTrans" cxnId="{17EA166B-6F59-4BF9-B962-C648DB2DAB11}">
      <dgm:prSet/>
      <dgm:spPr/>
      <dgm:t>
        <a:bodyPr/>
        <a:lstStyle/>
        <a:p>
          <a:endParaRPr lang="en-US"/>
        </a:p>
      </dgm:t>
    </dgm:pt>
    <dgm:pt modelId="{55449CC5-7854-48D2-B484-F280FE2C4BE3}">
      <dgm:prSet/>
      <dgm:spPr/>
      <dgm:t>
        <a:bodyPr/>
        <a:lstStyle/>
        <a:p>
          <a:r>
            <a:rPr lang="es-ES" b="0" i="0"/>
            <a:t>Definición de mediación comunitaria.</a:t>
          </a:r>
          <a:endParaRPr lang="en-US"/>
        </a:p>
      </dgm:t>
    </dgm:pt>
    <dgm:pt modelId="{E5A0C7C9-6728-4402-8905-90A3937DE50D}" type="parTrans" cxnId="{03DDA65B-1A8E-4861-B352-C5DAF8ED9D6B}">
      <dgm:prSet/>
      <dgm:spPr/>
      <dgm:t>
        <a:bodyPr/>
        <a:lstStyle/>
        <a:p>
          <a:endParaRPr lang="en-US"/>
        </a:p>
      </dgm:t>
    </dgm:pt>
    <dgm:pt modelId="{D1DC4C97-F368-4557-B7C4-DB49DD76EF81}" type="sibTrans" cxnId="{03DDA65B-1A8E-4861-B352-C5DAF8ED9D6B}">
      <dgm:prSet/>
      <dgm:spPr/>
      <dgm:t>
        <a:bodyPr/>
        <a:lstStyle/>
        <a:p>
          <a:endParaRPr lang="en-US"/>
        </a:p>
      </dgm:t>
    </dgm:pt>
    <dgm:pt modelId="{64F2BB20-F6EA-4C19-BCFB-343C3B795F0F}">
      <dgm:prSet/>
      <dgm:spPr/>
      <dgm:t>
        <a:bodyPr/>
        <a:lstStyle/>
        <a:p>
          <a:r>
            <a:rPr lang="es-ES" b="0" i="0"/>
            <a:t>Importancia de la mediación en la resolución de conflictos a nivel comunitario.</a:t>
          </a:r>
          <a:endParaRPr lang="en-US"/>
        </a:p>
      </dgm:t>
    </dgm:pt>
    <dgm:pt modelId="{4337CF16-A09F-4894-8FF3-F3E731FAE18F}" type="parTrans" cxnId="{FE9E17E3-8CCC-48B8-9EA0-17787884BFF2}">
      <dgm:prSet/>
      <dgm:spPr/>
      <dgm:t>
        <a:bodyPr/>
        <a:lstStyle/>
        <a:p>
          <a:endParaRPr lang="en-US"/>
        </a:p>
      </dgm:t>
    </dgm:pt>
    <dgm:pt modelId="{CA266311-0440-4EAC-B135-A67BD1CB7905}" type="sibTrans" cxnId="{FE9E17E3-8CCC-48B8-9EA0-17787884BFF2}">
      <dgm:prSet/>
      <dgm:spPr/>
      <dgm:t>
        <a:bodyPr/>
        <a:lstStyle/>
        <a:p>
          <a:endParaRPr lang="en-US"/>
        </a:p>
      </dgm:t>
    </dgm:pt>
    <dgm:pt modelId="{B81187D9-ED88-4449-9DF8-ED3544831E6A}">
      <dgm:prSet/>
      <dgm:spPr/>
      <dgm:t>
        <a:bodyPr/>
        <a:lstStyle/>
        <a:p>
          <a:r>
            <a:rPr lang="es-ES" b="0" i="0"/>
            <a:t>Beneficios de la mediación comunitaria.</a:t>
          </a:r>
          <a:endParaRPr lang="en-US"/>
        </a:p>
      </dgm:t>
    </dgm:pt>
    <dgm:pt modelId="{CF1B687E-5D05-4481-8597-E081D968F1C9}" type="parTrans" cxnId="{C0E640F9-BF92-45D2-BE6F-F8F42F513CA2}">
      <dgm:prSet/>
      <dgm:spPr/>
      <dgm:t>
        <a:bodyPr/>
        <a:lstStyle/>
        <a:p>
          <a:endParaRPr lang="en-US"/>
        </a:p>
      </dgm:t>
    </dgm:pt>
    <dgm:pt modelId="{06835BBA-94FD-4E17-A873-211CB99EE040}" type="sibTrans" cxnId="{C0E640F9-BF92-45D2-BE6F-F8F42F513CA2}">
      <dgm:prSet/>
      <dgm:spPr/>
      <dgm:t>
        <a:bodyPr/>
        <a:lstStyle/>
        <a:p>
          <a:endParaRPr lang="en-US"/>
        </a:p>
      </dgm:t>
    </dgm:pt>
    <dgm:pt modelId="{D1179D33-CA07-4037-895A-4693D1B68988}" type="pres">
      <dgm:prSet presAssocID="{3A71582C-4476-4534-94B9-450A8F6B7231}" presName="diagram" presStyleCnt="0">
        <dgm:presLayoutVars>
          <dgm:dir/>
          <dgm:resizeHandles val="exact"/>
        </dgm:presLayoutVars>
      </dgm:prSet>
      <dgm:spPr/>
    </dgm:pt>
    <dgm:pt modelId="{AD65C272-7C63-4753-8856-81231AC4A958}" type="pres">
      <dgm:prSet presAssocID="{069FC3AA-DCA8-417E-B79E-97344A1819F3}" presName="node" presStyleLbl="node1" presStyleIdx="0" presStyleCnt="4">
        <dgm:presLayoutVars>
          <dgm:bulletEnabled val="1"/>
        </dgm:presLayoutVars>
      </dgm:prSet>
      <dgm:spPr/>
    </dgm:pt>
    <dgm:pt modelId="{8D642778-6ABE-4D5C-A203-BD2B5C02CAD7}" type="pres">
      <dgm:prSet presAssocID="{41B799D3-21AF-4583-BC19-D320F76EABD4}" presName="sibTrans" presStyleLbl="sibTrans2D1" presStyleIdx="0" presStyleCnt="3"/>
      <dgm:spPr/>
    </dgm:pt>
    <dgm:pt modelId="{6E5C4D35-E967-4CD1-A8E4-910BB6E3643C}" type="pres">
      <dgm:prSet presAssocID="{41B799D3-21AF-4583-BC19-D320F76EABD4}" presName="connectorText" presStyleLbl="sibTrans2D1" presStyleIdx="0" presStyleCnt="3"/>
      <dgm:spPr/>
    </dgm:pt>
    <dgm:pt modelId="{CB4E7E6B-7124-4984-946A-FC3EB333C3D4}" type="pres">
      <dgm:prSet presAssocID="{55449CC5-7854-48D2-B484-F280FE2C4BE3}" presName="node" presStyleLbl="node1" presStyleIdx="1" presStyleCnt="4">
        <dgm:presLayoutVars>
          <dgm:bulletEnabled val="1"/>
        </dgm:presLayoutVars>
      </dgm:prSet>
      <dgm:spPr/>
    </dgm:pt>
    <dgm:pt modelId="{A1FC39D6-FAC9-4631-BAD1-B2ED364C2F91}" type="pres">
      <dgm:prSet presAssocID="{D1DC4C97-F368-4557-B7C4-DB49DD76EF81}" presName="sibTrans" presStyleLbl="sibTrans2D1" presStyleIdx="1" presStyleCnt="3"/>
      <dgm:spPr/>
    </dgm:pt>
    <dgm:pt modelId="{E11DC3A8-CEF9-40F9-B6A2-5724DDBEB8F0}" type="pres">
      <dgm:prSet presAssocID="{D1DC4C97-F368-4557-B7C4-DB49DD76EF81}" presName="connectorText" presStyleLbl="sibTrans2D1" presStyleIdx="1" presStyleCnt="3"/>
      <dgm:spPr/>
    </dgm:pt>
    <dgm:pt modelId="{99BF8A1E-58D0-4D61-9034-664270855840}" type="pres">
      <dgm:prSet presAssocID="{64F2BB20-F6EA-4C19-BCFB-343C3B795F0F}" presName="node" presStyleLbl="node1" presStyleIdx="2" presStyleCnt="4">
        <dgm:presLayoutVars>
          <dgm:bulletEnabled val="1"/>
        </dgm:presLayoutVars>
      </dgm:prSet>
      <dgm:spPr/>
    </dgm:pt>
    <dgm:pt modelId="{83AE9156-987E-4BEA-831F-A05992E3D674}" type="pres">
      <dgm:prSet presAssocID="{CA266311-0440-4EAC-B135-A67BD1CB7905}" presName="sibTrans" presStyleLbl="sibTrans2D1" presStyleIdx="2" presStyleCnt="3"/>
      <dgm:spPr/>
    </dgm:pt>
    <dgm:pt modelId="{2B6C56B8-8D42-4372-95B1-04DDD0CB14E8}" type="pres">
      <dgm:prSet presAssocID="{CA266311-0440-4EAC-B135-A67BD1CB7905}" presName="connectorText" presStyleLbl="sibTrans2D1" presStyleIdx="2" presStyleCnt="3"/>
      <dgm:spPr/>
    </dgm:pt>
    <dgm:pt modelId="{249D7885-BB2B-4C97-A12B-D1B463AA0D87}" type="pres">
      <dgm:prSet presAssocID="{B81187D9-ED88-4449-9DF8-ED3544831E6A}" presName="node" presStyleLbl="node1" presStyleIdx="3" presStyleCnt="4">
        <dgm:presLayoutVars>
          <dgm:bulletEnabled val="1"/>
        </dgm:presLayoutVars>
      </dgm:prSet>
      <dgm:spPr/>
    </dgm:pt>
  </dgm:ptLst>
  <dgm:cxnLst>
    <dgm:cxn modelId="{DDBFD903-5D2E-4A8E-BF65-231E459F39F1}" type="presOf" srcId="{B81187D9-ED88-4449-9DF8-ED3544831E6A}" destId="{249D7885-BB2B-4C97-A12B-D1B463AA0D87}" srcOrd="0" destOrd="0" presId="urn:microsoft.com/office/officeart/2005/8/layout/process5"/>
    <dgm:cxn modelId="{557C710F-05DB-497B-B2F1-946A6F69F55A}" type="presOf" srcId="{CA266311-0440-4EAC-B135-A67BD1CB7905}" destId="{2B6C56B8-8D42-4372-95B1-04DDD0CB14E8}" srcOrd="1" destOrd="0" presId="urn:microsoft.com/office/officeart/2005/8/layout/process5"/>
    <dgm:cxn modelId="{03DDA65B-1A8E-4861-B352-C5DAF8ED9D6B}" srcId="{3A71582C-4476-4534-94B9-450A8F6B7231}" destId="{55449CC5-7854-48D2-B484-F280FE2C4BE3}" srcOrd="1" destOrd="0" parTransId="{E5A0C7C9-6728-4402-8905-90A3937DE50D}" sibTransId="{D1DC4C97-F368-4557-B7C4-DB49DD76EF81}"/>
    <dgm:cxn modelId="{9DA31941-39F0-4F32-9366-0A5FD7673354}" type="presOf" srcId="{55449CC5-7854-48D2-B484-F280FE2C4BE3}" destId="{CB4E7E6B-7124-4984-946A-FC3EB333C3D4}" srcOrd="0" destOrd="0" presId="urn:microsoft.com/office/officeart/2005/8/layout/process5"/>
    <dgm:cxn modelId="{17EA166B-6F59-4BF9-B962-C648DB2DAB11}" srcId="{3A71582C-4476-4534-94B9-450A8F6B7231}" destId="{069FC3AA-DCA8-417E-B79E-97344A1819F3}" srcOrd="0" destOrd="0" parTransId="{1743D953-D711-4930-BD8E-AD8C06B705E1}" sibTransId="{41B799D3-21AF-4583-BC19-D320F76EABD4}"/>
    <dgm:cxn modelId="{59A0574D-CFF8-46DD-BA94-E14B5A6E8953}" type="presOf" srcId="{D1DC4C97-F368-4557-B7C4-DB49DD76EF81}" destId="{E11DC3A8-CEF9-40F9-B6A2-5724DDBEB8F0}" srcOrd="1" destOrd="0" presId="urn:microsoft.com/office/officeart/2005/8/layout/process5"/>
    <dgm:cxn modelId="{2A35A650-0014-46FA-9EC9-F978E0662183}" type="presOf" srcId="{64F2BB20-F6EA-4C19-BCFB-343C3B795F0F}" destId="{99BF8A1E-58D0-4D61-9034-664270855840}" srcOrd="0" destOrd="0" presId="urn:microsoft.com/office/officeart/2005/8/layout/process5"/>
    <dgm:cxn modelId="{F059C79C-DEDB-4F29-A02D-1F6B14F70A02}" type="presOf" srcId="{069FC3AA-DCA8-417E-B79E-97344A1819F3}" destId="{AD65C272-7C63-4753-8856-81231AC4A958}" srcOrd="0" destOrd="0" presId="urn:microsoft.com/office/officeart/2005/8/layout/process5"/>
    <dgm:cxn modelId="{D49B2CAE-2AF5-401E-AA94-A81CC32EAECC}" type="presOf" srcId="{CA266311-0440-4EAC-B135-A67BD1CB7905}" destId="{83AE9156-987E-4BEA-831F-A05992E3D674}" srcOrd="0" destOrd="0" presId="urn:microsoft.com/office/officeart/2005/8/layout/process5"/>
    <dgm:cxn modelId="{6089B7B0-8356-4508-A561-A330D8CBFAD0}" type="presOf" srcId="{41B799D3-21AF-4583-BC19-D320F76EABD4}" destId="{6E5C4D35-E967-4CD1-A8E4-910BB6E3643C}" srcOrd="1" destOrd="0" presId="urn:microsoft.com/office/officeart/2005/8/layout/process5"/>
    <dgm:cxn modelId="{D28DFBBA-1D55-45A1-B1D8-F4149D985B8C}" type="presOf" srcId="{3A71582C-4476-4534-94B9-450A8F6B7231}" destId="{D1179D33-CA07-4037-895A-4693D1B68988}" srcOrd="0" destOrd="0" presId="urn:microsoft.com/office/officeart/2005/8/layout/process5"/>
    <dgm:cxn modelId="{996C30BF-61E7-4CD9-9DD3-315B0DAC1957}" type="presOf" srcId="{41B799D3-21AF-4583-BC19-D320F76EABD4}" destId="{8D642778-6ABE-4D5C-A203-BD2B5C02CAD7}" srcOrd="0" destOrd="0" presId="urn:microsoft.com/office/officeart/2005/8/layout/process5"/>
    <dgm:cxn modelId="{3DAEE6CC-7940-40C8-8986-FA011CA2070B}" type="presOf" srcId="{D1DC4C97-F368-4557-B7C4-DB49DD76EF81}" destId="{A1FC39D6-FAC9-4631-BAD1-B2ED364C2F91}" srcOrd="0" destOrd="0" presId="urn:microsoft.com/office/officeart/2005/8/layout/process5"/>
    <dgm:cxn modelId="{FE9E17E3-8CCC-48B8-9EA0-17787884BFF2}" srcId="{3A71582C-4476-4534-94B9-450A8F6B7231}" destId="{64F2BB20-F6EA-4C19-BCFB-343C3B795F0F}" srcOrd="2" destOrd="0" parTransId="{4337CF16-A09F-4894-8FF3-F3E731FAE18F}" sibTransId="{CA266311-0440-4EAC-B135-A67BD1CB7905}"/>
    <dgm:cxn modelId="{C0E640F9-BF92-45D2-BE6F-F8F42F513CA2}" srcId="{3A71582C-4476-4534-94B9-450A8F6B7231}" destId="{B81187D9-ED88-4449-9DF8-ED3544831E6A}" srcOrd="3" destOrd="0" parTransId="{CF1B687E-5D05-4481-8597-E081D968F1C9}" sibTransId="{06835BBA-94FD-4E17-A873-211CB99EE040}"/>
    <dgm:cxn modelId="{071EEC62-159D-4534-884C-28EDB383D8D6}" type="presParOf" srcId="{D1179D33-CA07-4037-895A-4693D1B68988}" destId="{AD65C272-7C63-4753-8856-81231AC4A958}" srcOrd="0" destOrd="0" presId="urn:microsoft.com/office/officeart/2005/8/layout/process5"/>
    <dgm:cxn modelId="{712A8E76-729E-4AAA-B07B-673D995A67E7}" type="presParOf" srcId="{D1179D33-CA07-4037-895A-4693D1B68988}" destId="{8D642778-6ABE-4D5C-A203-BD2B5C02CAD7}" srcOrd="1" destOrd="0" presId="urn:microsoft.com/office/officeart/2005/8/layout/process5"/>
    <dgm:cxn modelId="{56120AEB-6816-4976-A898-3A3995068413}" type="presParOf" srcId="{8D642778-6ABE-4D5C-A203-BD2B5C02CAD7}" destId="{6E5C4D35-E967-4CD1-A8E4-910BB6E3643C}" srcOrd="0" destOrd="0" presId="urn:microsoft.com/office/officeart/2005/8/layout/process5"/>
    <dgm:cxn modelId="{05F65A6A-3059-47C3-B8D0-F7068691CBCF}" type="presParOf" srcId="{D1179D33-CA07-4037-895A-4693D1B68988}" destId="{CB4E7E6B-7124-4984-946A-FC3EB333C3D4}" srcOrd="2" destOrd="0" presId="urn:microsoft.com/office/officeart/2005/8/layout/process5"/>
    <dgm:cxn modelId="{777BCA25-6382-4DA5-8A66-CBB57A998E97}" type="presParOf" srcId="{D1179D33-CA07-4037-895A-4693D1B68988}" destId="{A1FC39D6-FAC9-4631-BAD1-B2ED364C2F91}" srcOrd="3" destOrd="0" presId="urn:microsoft.com/office/officeart/2005/8/layout/process5"/>
    <dgm:cxn modelId="{C50CA095-FFD2-4696-AC23-38A2FAD9D496}" type="presParOf" srcId="{A1FC39D6-FAC9-4631-BAD1-B2ED364C2F91}" destId="{E11DC3A8-CEF9-40F9-B6A2-5724DDBEB8F0}" srcOrd="0" destOrd="0" presId="urn:microsoft.com/office/officeart/2005/8/layout/process5"/>
    <dgm:cxn modelId="{C20F97CD-97EC-476A-B57F-1597E73688A2}" type="presParOf" srcId="{D1179D33-CA07-4037-895A-4693D1B68988}" destId="{99BF8A1E-58D0-4D61-9034-664270855840}" srcOrd="4" destOrd="0" presId="urn:microsoft.com/office/officeart/2005/8/layout/process5"/>
    <dgm:cxn modelId="{610BB6AB-E911-4593-BD84-97D6E97A4FDB}" type="presParOf" srcId="{D1179D33-CA07-4037-895A-4693D1B68988}" destId="{83AE9156-987E-4BEA-831F-A05992E3D674}" srcOrd="5" destOrd="0" presId="urn:microsoft.com/office/officeart/2005/8/layout/process5"/>
    <dgm:cxn modelId="{7E4B869E-4FF8-4B40-9C5D-7D5C2C8851F6}" type="presParOf" srcId="{83AE9156-987E-4BEA-831F-A05992E3D674}" destId="{2B6C56B8-8D42-4372-95B1-04DDD0CB14E8}" srcOrd="0" destOrd="0" presId="urn:microsoft.com/office/officeart/2005/8/layout/process5"/>
    <dgm:cxn modelId="{E2317F90-7A34-4970-8267-CEB0CA795A44}" type="presParOf" srcId="{D1179D33-CA07-4037-895A-4693D1B68988}" destId="{249D7885-BB2B-4C97-A12B-D1B463AA0D8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3E2C5D-5674-451A-81B2-8E7CFD92CC2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F1B047-3E98-45F3-AE4A-510F74A56465}">
      <dgm:prSet/>
      <dgm:spPr/>
      <dgm:t>
        <a:bodyPr/>
        <a:lstStyle/>
        <a:p>
          <a:r>
            <a:rPr lang="es-ES" b="1" i="0"/>
            <a:t>Slide 3: Principios de la Mediación Comunitaria</a:t>
          </a:r>
          <a:endParaRPr lang="en-US"/>
        </a:p>
      </dgm:t>
    </dgm:pt>
    <dgm:pt modelId="{AD337C28-CE3F-43E8-B458-6244D1663DFB}" type="parTrans" cxnId="{FEC5F2FA-5014-4B2E-87D6-22AE7BBD4E81}">
      <dgm:prSet/>
      <dgm:spPr/>
      <dgm:t>
        <a:bodyPr/>
        <a:lstStyle/>
        <a:p>
          <a:endParaRPr lang="en-US"/>
        </a:p>
      </dgm:t>
    </dgm:pt>
    <dgm:pt modelId="{100DBE1D-14B6-489E-991D-CDB6EF7C11B4}" type="sibTrans" cxnId="{FEC5F2FA-5014-4B2E-87D6-22AE7BBD4E81}">
      <dgm:prSet/>
      <dgm:spPr/>
      <dgm:t>
        <a:bodyPr/>
        <a:lstStyle/>
        <a:p>
          <a:endParaRPr lang="en-US"/>
        </a:p>
      </dgm:t>
    </dgm:pt>
    <dgm:pt modelId="{8E79A019-1946-415B-A419-15CA3B859620}">
      <dgm:prSet/>
      <dgm:spPr/>
      <dgm:t>
        <a:bodyPr/>
        <a:lstStyle/>
        <a:p>
          <a:r>
            <a:rPr lang="es-ES" b="0" i="0"/>
            <a:t>Neutralidad.</a:t>
          </a:r>
          <a:endParaRPr lang="en-US"/>
        </a:p>
      </dgm:t>
    </dgm:pt>
    <dgm:pt modelId="{6B52D6F7-0E68-4313-8710-FC0AEAE30805}" type="parTrans" cxnId="{681F13B0-5D1E-4E49-9A69-98524C17D7D7}">
      <dgm:prSet/>
      <dgm:spPr/>
      <dgm:t>
        <a:bodyPr/>
        <a:lstStyle/>
        <a:p>
          <a:endParaRPr lang="en-US"/>
        </a:p>
      </dgm:t>
    </dgm:pt>
    <dgm:pt modelId="{24218078-6173-467A-9B4E-7A0B8C11094C}" type="sibTrans" cxnId="{681F13B0-5D1E-4E49-9A69-98524C17D7D7}">
      <dgm:prSet/>
      <dgm:spPr/>
      <dgm:t>
        <a:bodyPr/>
        <a:lstStyle/>
        <a:p>
          <a:endParaRPr lang="en-US"/>
        </a:p>
      </dgm:t>
    </dgm:pt>
    <dgm:pt modelId="{76605AE1-2811-4E5E-8529-EB94035D650D}">
      <dgm:prSet/>
      <dgm:spPr/>
      <dgm:t>
        <a:bodyPr/>
        <a:lstStyle/>
        <a:p>
          <a:r>
            <a:rPr lang="es-ES" b="0" i="0"/>
            <a:t>Voluntariedad.</a:t>
          </a:r>
          <a:endParaRPr lang="en-US"/>
        </a:p>
      </dgm:t>
    </dgm:pt>
    <dgm:pt modelId="{6A78E51F-3A83-4113-9F0E-E55250E06545}" type="parTrans" cxnId="{0F06BC86-858C-496F-B3DB-C022472C67BF}">
      <dgm:prSet/>
      <dgm:spPr/>
      <dgm:t>
        <a:bodyPr/>
        <a:lstStyle/>
        <a:p>
          <a:endParaRPr lang="en-US"/>
        </a:p>
      </dgm:t>
    </dgm:pt>
    <dgm:pt modelId="{8ED82076-5C85-4933-8DEB-8A78EEDF31B2}" type="sibTrans" cxnId="{0F06BC86-858C-496F-B3DB-C022472C67BF}">
      <dgm:prSet/>
      <dgm:spPr/>
      <dgm:t>
        <a:bodyPr/>
        <a:lstStyle/>
        <a:p>
          <a:endParaRPr lang="en-US"/>
        </a:p>
      </dgm:t>
    </dgm:pt>
    <dgm:pt modelId="{33D1FFE7-4C61-4B58-A949-07E19DCA716B}">
      <dgm:prSet/>
      <dgm:spPr/>
      <dgm:t>
        <a:bodyPr/>
        <a:lstStyle/>
        <a:p>
          <a:r>
            <a:rPr lang="es-ES" b="0" i="0"/>
            <a:t>Confidencialidad.</a:t>
          </a:r>
          <a:endParaRPr lang="en-US"/>
        </a:p>
      </dgm:t>
    </dgm:pt>
    <dgm:pt modelId="{91A30A89-82F3-4B61-A5E0-F493B0EA29F4}" type="parTrans" cxnId="{6C5F79C1-1D70-42FE-AB9A-617EB9ED96A7}">
      <dgm:prSet/>
      <dgm:spPr/>
      <dgm:t>
        <a:bodyPr/>
        <a:lstStyle/>
        <a:p>
          <a:endParaRPr lang="en-US"/>
        </a:p>
      </dgm:t>
    </dgm:pt>
    <dgm:pt modelId="{FED3DD02-7C4E-466D-91D8-E94AF6007048}" type="sibTrans" cxnId="{6C5F79C1-1D70-42FE-AB9A-617EB9ED96A7}">
      <dgm:prSet/>
      <dgm:spPr/>
      <dgm:t>
        <a:bodyPr/>
        <a:lstStyle/>
        <a:p>
          <a:endParaRPr lang="en-US"/>
        </a:p>
      </dgm:t>
    </dgm:pt>
    <dgm:pt modelId="{FCABF165-1955-414D-A281-5CDDB7EB3E92}">
      <dgm:prSet/>
      <dgm:spPr/>
      <dgm:t>
        <a:bodyPr/>
        <a:lstStyle/>
        <a:p>
          <a:r>
            <a:rPr lang="es-ES" b="0" i="0"/>
            <a:t>Autodeterminación.</a:t>
          </a:r>
          <a:endParaRPr lang="en-US"/>
        </a:p>
      </dgm:t>
    </dgm:pt>
    <dgm:pt modelId="{A530411C-4990-4719-B19F-A3FEC624D9E4}" type="parTrans" cxnId="{33345456-FC05-4FD0-8A98-0832F155E958}">
      <dgm:prSet/>
      <dgm:spPr/>
      <dgm:t>
        <a:bodyPr/>
        <a:lstStyle/>
        <a:p>
          <a:endParaRPr lang="en-US"/>
        </a:p>
      </dgm:t>
    </dgm:pt>
    <dgm:pt modelId="{6911CC7B-44D5-4684-801A-99393C8A9595}" type="sibTrans" cxnId="{33345456-FC05-4FD0-8A98-0832F155E958}">
      <dgm:prSet/>
      <dgm:spPr/>
      <dgm:t>
        <a:bodyPr/>
        <a:lstStyle/>
        <a:p>
          <a:endParaRPr lang="en-US"/>
        </a:p>
      </dgm:t>
    </dgm:pt>
    <dgm:pt modelId="{CAA5A973-F73B-4DC9-BDF5-DC68A2611193}" type="pres">
      <dgm:prSet presAssocID="{6F3E2C5D-5674-451A-81B2-8E7CFD92CC24}" presName="linear" presStyleCnt="0">
        <dgm:presLayoutVars>
          <dgm:dir/>
          <dgm:animLvl val="lvl"/>
          <dgm:resizeHandles val="exact"/>
        </dgm:presLayoutVars>
      </dgm:prSet>
      <dgm:spPr/>
    </dgm:pt>
    <dgm:pt modelId="{66201B10-04B0-4901-B193-026A30C74FB6}" type="pres">
      <dgm:prSet presAssocID="{97F1B047-3E98-45F3-AE4A-510F74A56465}" presName="parentLin" presStyleCnt="0"/>
      <dgm:spPr/>
    </dgm:pt>
    <dgm:pt modelId="{9E29E7C9-4E33-43A9-AC28-645F7BA9FA80}" type="pres">
      <dgm:prSet presAssocID="{97F1B047-3E98-45F3-AE4A-510F74A56465}" presName="parentLeftMargin" presStyleLbl="node1" presStyleIdx="0" presStyleCnt="5"/>
      <dgm:spPr/>
    </dgm:pt>
    <dgm:pt modelId="{552C44A1-8DEC-49D1-BF77-8851702992EB}" type="pres">
      <dgm:prSet presAssocID="{97F1B047-3E98-45F3-AE4A-510F74A5646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58495C-D965-4F2C-9D1C-E490D5AB7644}" type="pres">
      <dgm:prSet presAssocID="{97F1B047-3E98-45F3-AE4A-510F74A56465}" presName="negativeSpace" presStyleCnt="0"/>
      <dgm:spPr/>
    </dgm:pt>
    <dgm:pt modelId="{2CC54AD8-0CFB-4268-A971-75DE10C9DDF1}" type="pres">
      <dgm:prSet presAssocID="{97F1B047-3E98-45F3-AE4A-510F74A56465}" presName="childText" presStyleLbl="conFgAcc1" presStyleIdx="0" presStyleCnt="5">
        <dgm:presLayoutVars>
          <dgm:bulletEnabled val="1"/>
        </dgm:presLayoutVars>
      </dgm:prSet>
      <dgm:spPr/>
    </dgm:pt>
    <dgm:pt modelId="{2239E3A3-2551-490C-9143-6714001082B4}" type="pres">
      <dgm:prSet presAssocID="{100DBE1D-14B6-489E-991D-CDB6EF7C11B4}" presName="spaceBetweenRectangles" presStyleCnt="0"/>
      <dgm:spPr/>
    </dgm:pt>
    <dgm:pt modelId="{38F64C69-8F26-4AB8-AB94-A026F2706C3B}" type="pres">
      <dgm:prSet presAssocID="{8E79A019-1946-415B-A419-15CA3B859620}" presName="parentLin" presStyleCnt="0"/>
      <dgm:spPr/>
    </dgm:pt>
    <dgm:pt modelId="{68C1A9D8-C99F-46A3-A03F-D7783FB5C06C}" type="pres">
      <dgm:prSet presAssocID="{8E79A019-1946-415B-A419-15CA3B859620}" presName="parentLeftMargin" presStyleLbl="node1" presStyleIdx="0" presStyleCnt="5"/>
      <dgm:spPr/>
    </dgm:pt>
    <dgm:pt modelId="{FB0F8C47-27A9-4401-AE55-CDC3C5B114DE}" type="pres">
      <dgm:prSet presAssocID="{8E79A019-1946-415B-A419-15CA3B85962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BCFB87-FE7D-4111-A4F3-7EBB3981AED5}" type="pres">
      <dgm:prSet presAssocID="{8E79A019-1946-415B-A419-15CA3B859620}" presName="negativeSpace" presStyleCnt="0"/>
      <dgm:spPr/>
    </dgm:pt>
    <dgm:pt modelId="{C3AE1210-47FE-484A-9D0D-B95C36CFAE13}" type="pres">
      <dgm:prSet presAssocID="{8E79A019-1946-415B-A419-15CA3B859620}" presName="childText" presStyleLbl="conFgAcc1" presStyleIdx="1" presStyleCnt="5">
        <dgm:presLayoutVars>
          <dgm:bulletEnabled val="1"/>
        </dgm:presLayoutVars>
      </dgm:prSet>
      <dgm:spPr/>
    </dgm:pt>
    <dgm:pt modelId="{D8677CF1-7482-43B2-BE40-5E13C285B991}" type="pres">
      <dgm:prSet presAssocID="{24218078-6173-467A-9B4E-7A0B8C11094C}" presName="spaceBetweenRectangles" presStyleCnt="0"/>
      <dgm:spPr/>
    </dgm:pt>
    <dgm:pt modelId="{728D88F0-C1B9-4B91-98E7-3F9D13CE4DFD}" type="pres">
      <dgm:prSet presAssocID="{76605AE1-2811-4E5E-8529-EB94035D650D}" presName="parentLin" presStyleCnt="0"/>
      <dgm:spPr/>
    </dgm:pt>
    <dgm:pt modelId="{564A83E8-D0C8-448A-9399-AE7CC9F58262}" type="pres">
      <dgm:prSet presAssocID="{76605AE1-2811-4E5E-8529-EB94035D650D}" presName="parentLeftMargin" presStyleLbl="node1" presStyleIdx="1" presStyleCnt="5"/>
      <dgm:spPr/>
    </dgm:pt>
    <dgm:pt modelId="{F65F70CF-B77C-4FC1-8264-4B31092C6A0C}" type="pres">
      <dgm:prSet presAssocID="{76605AE1-2811-4E5E-8529-EB94035D650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16E2CC-0D3C-49AB-927F-02815F160399}" type="pres">
      <dgm:prSet presAssocID="{76605AE1-2811-4E5E-8529-EB94035D650D}" presName="negativeSpace" presStyleCnt="0"/>
      <dgm:spPr/>
    </dgm:pt>
    <dgm:pt modelId="{00F6B839-D2FB-479F-8D72-809AA041DB01}" type="pres">
      <dgm:prSet presAssocID="{76605AE1-2811-4E5E-8529-EB94035D650D}" presName="childText" presStyleLbl="conFgAcc1" presStyleIdx="2" presStyleCnt="5">
        <dgm:presLayoutVars>
          <dgm:bulletEnabled val="1"/>
        </dgm:presLayoutVars>
      </dgm:prSet>
      <dgm:spPr/>
    </dgm:pt>
    <dgm:pt modelId="{ADDDABF6-19DE-425B-AF0E-3256D28F70E5}" type="pres">
      <dgm:prSet presAssocID="{8ED82076-5C85-4933-8DEB-8A78EEDF31B2}" presName="spaceBetweenRectangles" presStyleCnt="0"/>
      <dgm:spPr/>
    </dgm:pt>
    <dgm:pt modelId="{85EDB832-C125-40DB-93C2-4916D1E63988}" type="pres">
      <dgm:prSet presAssocID="{33D1FFE7-4C61-4B58-A949-07E19DCA716B}" presName="parentLin" presStyleCnt="0"/>
      <dgm:spPr/>
    </dgm:pt>
    <dgm:pt modelId="{7B23380D-8F92-4342-96A6-D07B0D2E7D4A}" type="pres">
      <dgm:prSet presAssocID="{33D1FFE7-4C61-4B58-A949-07E19DCA716B}" presName="parentLeftMargin" presStyleLbl="node1" presStyleIdx="2" presStyleCnt="5"/>
      <dgm:spPr/>
    </dgm:pt>
    <dgm:pt modelId="{3F957E75-2958-4289-B714-1BC45256FB2B}" type="pres">
      <dgm:prSet presAssocID="{33D1FFE7-4C61-4B58-A949-07E19DCA716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BF8FAFF-6171-4F5B-B58F-756FB3910541}" type="pres">
      <dgm:prSet presAssocID="{33D1FFE7-4C61-4B58-A949-07E19DCA716B}" presName="negativeSpace" presStyleCnt="0"/>
      <dgm:spPr/>
    </dgm:pt>
    <dgm:pt modelId="{E88CBB43-0045-4538-B940-410FB1CA958F}" type="pres">
      <dgm:prSet presAssocID="{33D1FFE7-4C61-4B58-A949-07E19DCA716B}" presName="childText" presStyleLbl="conFgAcc1" presStyleIdx="3" presStyleCnt="5">
        <dgm:presLayoutVars>
          <dgm:bulletEnabled val="1"/>
        </dgm:presLayoutVars>
      </dgm:prSet>
      <dgm:spPr/>
    </dgm:pt>
    <dgm:pt modelId="{E37479B2-3798-4DF1-BCE4-98DE6372B6C8}" type="pres">
      <dgm:prSet presAssocID="{FED3DD02-7C4E-466D-91D8-E94AF6007048}" presName="spaceBetweenRectangles" presStyleCnt="0"/>
      <dgm:spPr/>
    </dgm:pt>
    <dgm:pt modelId="{CD36AAF1-2F7F-438A-A5D7-706313406DFF}" type="pres">
      <dgm:prSet presAssocID="{FCABF165-1955-414D-A281-5CDDB7EB3E92}" presName="parentLin" presStyleCnt="0"/>
      <dgm:spPr/>
    </dgm:pt>
    <dgm:pt modelId="{2BB6F22F-C009-4656-92DC-418CBD8BD327}" type="pres">
      <dgm:prSet presAssocID="{FCABF165-1955-414D-A281-5CDDB7EB3E92}" presName="parentLeftMargin" presStyleLbl="node1" presStyleIdx="3" presStyleCnt="5"/>
      <dgm:spPr/>
    </dgm:pt>
    <dgm:pt modelId="{B40AA25C-15FC-48D8-867E-CB7540BFB4B3}" type="pres">
      <dgm:prSet presAssocID="{FCABF165-1955-414D-A281-5CDDB7EB3E9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5CF900B-5B5E-42FF-8290-4E07873F3ABC}" type="pres">
      <dgm:prSet presAssocID="{FCABF165-1955-414D-A281-5CDDB7EB3E92}" presName="negativeSpace" presStyleCnt="0"/>
      <dgm:spPr/>
    </dgm:pt>
    <dgm:pt modelId="{6E617775-CE72-4A92-977F-77E4FC7D4358}" type="pres">
      <dgm:prSet presAssocID="{FCABF165-1955-414D-A281-5CDDB7EB3E9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ED4954A-9341-48F4-8EBB-317512390DDE}" type="presOf" srcId="{97F1B047-3E98-45F3-AE4A-510F74A56465}" destId="{9E29E7C9-4E33-43A9-AC28-645F7BA9FA80}" srcOrd="0" destOrd="0" presId="urn:microsoft.com/office/officeart/2005/8/layout/list1"/>
    <dgm:cxn modelId="{33345456-FC05-4FD0-8A98-0832F155E958}" srcId="{6F3E2C5D-5674-451A-81B2-8E7CFD92CC24}" destId="{FCABF165-1955-414D-A281-5CDDB7EB3E92}" srcOrd="4" destOrd="0" parTransId="{A530411C-4990-4719-B19F-A3FEC624D9E4}" sibTransId="{6911CC7B-44D5-4684-801A-99393C8A9595}"/>
    <dgm:cxn modelId="{0F06BC86-858C-496F-B3DB-C022472C67BF}" srcId="{6F3E2C5D-5674-451A-81B2-8E7CFD92CC24}" destId="{76605AE1-2811-4E5E-8529-EB94035D650D}" srcOrd="2" destOrd="0" parTransId="{6A78E51F-3A83-4113-9F0E-E55250E06545}" sibTransId="{8ED82076-5C85-4933-8DEB-8A78EEDF31B2}"/>
    <dgm:cxn modelId="{F5AA0F88-07A7-4634-80B8-7E38A4D2103C}" type="presOf" srcId="{8E79A019-1946-415B-A419-15CA3B859620}" destId="{68C1A9D8-C99F-46A3-A03F-D7783FB5C06C}" srcOrd="0" destOrd="0" presId="urn:microsoft.com/office/officeart/2005/8/layout/list1"/>
    <dgm:cxn modelId="{76CA219B-292B-46FE-AAF5-34BDB22870A3}" type="presOf" srcId="{33D1FFE7-4C61-4B58-A949-07E19DCA716B}" destId="{3F957E75-2958-4289-B714-1BC45256FB2B}" srcOrd="1" destOrd="0" presId="urn:microsoft.com/office/officeart/2005/8/layout/list1"/>
    <dgm:cxn modelId="{E09645A3-5F21-4A50-B213-BD0BFDC2DFBE}" type="presOf" srcId="{76605AE1-2811-4E5E-8529-EB94035D650D}" destId="{F65F70CF-B77C-4FC1-8264-4B31092C6A0C}" srcOrd="1" destOrd="0" presId="urn:microsoft.com/office/officeart/2005/8/layout/list1"/>
    <dgm:cxn modelId="{287FC0AE-9933-493D-958B-360E66ED666F}" type="presOf" srcId="{8E79A019-1946-415B-A419-15CA3B859620}" destId="{FB0F8C47-27A9-4401-AE55-CDC3C5B114DE}" srcOrd="1" destOrd="0" presId="urn:microsoft.com/office/officeart/2005/8/layout/list1"/>
    <dgm:cxn modelId="{681F13B0-5D1E-4E49-9A69-98524C17D7D7}" srcId="{6F3E2C5D-5674-451A-81B2-8E7CFD92CC24}" destId="{8E79A019-1946-415B-A419-15CA3B859620}" srcOrd="1" destOrd="0" parTransId="{6B52D6F7-0E68-4313-8710-FC0AEAE30805}" sibTransId="{24218078-6173-467A-9B4E-7A0B8C11094C}"/>
    <dgm:cxn modelId="{204EE4B1-5924-4811-A45B-654B140AFA3D}" type="presOf" srcId="{FCABF165-1955-414D-A281-5CDDB7EB3E92}" destId="{2BB6F22F-C009-4656-92DC-418CBD8BD327}" srcOrd="0" destOrd="0" presId="urn:microsoft.com/office/officeart/2005/8/layout/list1"/>
    <dgm:cxn modelId="{6C5F79C1-1D70-42FE-AB9A-617EB9ED96A7}" srcId="{6F3E2C5D-5674-451A-81B2-8E7CFD92CC24}" destId="{33D1FFE7-4C61-4B58-A949-07E19DCA716B}" srcOrd="3" destOrd="0" parTransId="{91A30A89-82F3-4B61-A5E0-F493B0EA29F4}" sibTransId="{FED3DD02-7C4E-466D-91D8-E94AF6007048}"/>
    <dgm:cxn modelId="{AD7A92DF-69AE-46EA-B605-763998C8A7A2}" type="presOf" srcId="{FCABF165-1955-414D-A281-5CDDB7EB3E92}" destId="{B40AA25C-15FC-48D8-867E-CB7540BFB4B3}" srcOrd="1" destOrd="0" presId="urn:microsoft.com/office/officeart/2005/8/layout/list1"/>
    <dgm:cxn modelId="{5C5CD0E1-0DFD-4D7E-88C4-F32FCE17CE00}" type="presOf" srcId="{6F3E2C5D-5674-451A-81B2-8E7CFD92CC24}" destId="{CAA5A973-F73B-4DC9-BDF5-DC68A2611193}" srcOrd="0" destOrd="0" presId="urn:microsoft.com/office/officeart/2005/8/layout/list1"/>
    <dgm:cxn modelId="{8B8749ED-9AC3-46C6-8483-008E068FD656}" type="presOf" srcId="{33D1FFE7-4C61-4B58-A949-07E19DCA716B}" destId="{7B23380D-8F92-4342-96A6-D07B0D2E7D4A}" srcOrd="0" destOrd="0" presId="urn:microsoft.com/office/officeart/2005/8/layout/list1"/>
    <dgm:cxn modelId="{AF19D9EE-F60F-4EFE-A2B8-95EF646ECBB8}" type="presOf" srcId="{76605AE1-2811-4E5E-8529-EB94035D650D}" destId="{564A83E8-D0C8-448A-9399-AE7CC9F58262}" srcOrd="0" destOrd="0" presId="urn:microsoft.com/office/officeart/2005/8/layout/list1"/>
    <dgm:cxn modelId="{6972C0F2-9CF8-4B9D-9E96-C82BD4A18FBE}" type="presOf" srcId="{97F1B047-3E98-45F3-AE4A-510F74A56465}" destId="{552C44A1-8DEC-49D1-BF77-8851702992EB}" srcOrd="1" destOrd="0" presId="urn:microsoft.com/office/officeart/2005/8/layout/list1"/>
    <dgm:cxn modelId="{FEC5F2FA-5014-4B2E-87D6-22AE7BBD4E81}" srcId="{6F3E2C5D-5674-451A-81B2-8E7CFD92CC24}" destId="{97F1B047-3E98-45F3-AE4A-510F74A56465}" srcOrd="0" destOrd="0" parTransId="{AD337C28-CE3F-43E8-B458-6244D1663DFB}" sibTransId="{100DBE1D-14B6-489E-991D-CDB6EF7C11B4}"/>
    <dgm:cxn modelId="{8BFF45B8-AA0D-4254-926F-CF096A21000C}" type="presParOf" srcId="{CAA5A973-F73B-4DC9-BDF5-DC68A2611193}" destId="{66201B10-04B0-4901-B193-026A30C74FB6}" srcOrd="0" destOrd="0" presId="urn:microsoft.com/office/officeart/2005/8/layout/list1"/>
    <dgm:cxn modelId="{1BF7FC39-1A40-4DAF-8EFD-2680F35C8CCB}" type="presParOf" srcId="{66201B10-04B0-4901-B193-026A30C74FB6}" destId="{9E29E7C9-4E33-43A9-AC28-645F7BA9FA80}" srcOrd="0" destOrd="0" presId="urn:microsoft.com/office/officeart/2005/8/layout/list1"/>
    <dgm:cxn modelId="{806960C4-17AD-42E8-8DA5-2D28E809500B}" type="presParOf" srcId="{66201B10-04B0-4901-B193-026A30C74FB6}" destId="{552C44A1-8DEC-49D1-BF77-8851702992EB}" srcOrd="1" destOrd="0" presId="urn:microsoft.com/office/officeart/2005/8/layout/list1"/>
    <dgm:cxn modelId="{F97E1498-134D-4057-B553-9B2259E4DDDF}" type="presParOf" srcId="{CAA5A973-F73B-4DC9-BDF5-DC68A2611193}" destId="{F258495C-D965-4F2C-9D1C-E490D5AB7644}" srcOrd="1" destOrd="0" presId="urn:microsoft.com/office/officeart/2005/8/layout/list1"/>
    <dgm:cxn modelId="{5E20225D-4EF0-495C-8860-7BA25489704F}" type="presParOf" srcId="{CAA5A973-F73B-4DC9-BDF5-DC68A2611193}" destId="{2CC54AD8-0CFB-4268-A971-75DE10C9DDF1}" srcOrd="2" destOrd="0" presId="urn:microsoft.com/office/officeart/2005/8/layout/list1"/>
    <dgm:cxn modelId="{E2489A79-622A-4C8C-8726-A77C8BD12021}" type="presParOf" srcId="{CAA5A973-F73B-4DC9-BDF5-DC68A2611193}" destId="{2239E3A3-2551-490C-9143-6714001082B4}" srcOrd="3" destOrd="0" presId="urn:microsoft.com/office/officeart/2005/8/layout/list1"/>
    <dgm:cxn modelId="{48180BAF-28B4-4B79-B6E4-D48B2CA183F6}" type="presParOf" srcId="{CAA5A973-F73B-4DC9-BDF5-DC68A2611193}" destId="{38F64C69-8F26-4AB8-AB94-A026F2706C3B}" srcOrd="4" destOrd="0" presId="urn:microsoft.com/office/officeart/2005/8/layout/list1"/>
    <dgm:cxn modelId="{C81434DC-4876-4F89-8E8F-60AD50F1E882}" type="presParOf" srcId="{38F64C69-8F26-4AB8-AB94-A026F2706C3B}" destId="{68C1A9D8-C99F-46A3-A03F-D7783FB5C06C}" srcOrd="0" destOrd="0" presId="urn:microsoft.com/office/officeart/2005/8/layout/list1"/>
    <dgm:cxn modelId="{4D9A6562-36CD-4360-A956-49073994CCB1}" type="presParOf" srcId="{38F64C69-8F26-4AB8-AB94-A026F2706C3B}" destId="{FB0F8C47-27A9-4401-AE55-CDC3C5B114DE}" srcOrd="1" destOrd="0" presId="urn:microsoft.com/office/officeart/2005/8/layout/list1"/>
    <dgm:cxn modelId="{4307B697-F3FE-4891-B104-FE5A3BA7978D}" type="presParOf" srcId="{CAA5A973-F73B-4DC9-BDF5-DC68A2611193}" destId="{3BBCFB87-FE7D-4111-A4F3-7EBB3981AED5}" srcOrd="5" destOrd="0" presId="urn:microsoft.com/office/officeart/2005/8/layout/list1"/>
    <dgm:cxn modelId="{CCB2875B-B1EC-48F9-B89F-5C85F7B480BD}" type="presParOf" srcId="{CAA5A973-F73B-4DC9-BDF5-DC68A2611193}" destId="{C3AE1210-47FE-484A-9D0D-B95C36CFAE13}" srcOrd="6" destOrd="0" presId="urn:microsoft.com/office/officeart/2005/8/layout/list1"/>
    <dgm:cxn modelId="{21C0D37A-B385-4E5C-AB3E-B0C93F592EC3}" type="presParOf" srcId="{CAA5A973-F73B-4DC9-BDF5-DC68A2611193}" destId="{D8677CF1-7482-43B2-BE40-5E13C285B991}" srcOrd="7" destOrd="0" presId="urn:microsoft.com/office/officeart/2005/8/layout/list1"/>
    <dgm:cxn modelId="{08032160-D3E3-45BF-AB33-9FB27CD1E51F}" type="presParOf" srcId="{CAA5A973-F73B-4DC9-BDF5-DC68A2611193}" destId="{728D88F0-C1B9-4B91-98E7-3F9D13CE4DFD}" srcOrd="8" destOrd="0" presId="urn:microsoft.com/office/officeart/2005/8/layout/list1"/>
    <dgm:cxn modelId="{69178E4C-824C-4EC0-85DA-732193B50B2C}" type="presParOf" srcId="{728D88F0-C1B9-4B91-98E7-3F9D13CE4DFD}" destId="{564A83E8-D0C8-448A-9399-AE7CC9F58262}" srcOrd="0" destOrd="0" presId="urn:microsoft.com/office/officeart/2005/8/layout/list1"/>
    <dgm:cxn modelId="{C83B521B-31AC-4BBC-BB3D-C78B565F6D2A}" type="presParOf" srcId="{728D88F0-C1B9-4B91-98E7-3F9D13CE4DFD}" destId="{F65F70CF-B77C-4FC1-8264-4B31092C6A0C}" srcOrd="1" destOrd="0" presId="urn:microsoft.com/office/officeart/2005/8/layout/list1"/>
    <dgm:cxn modelId="{762DB65C-045F-4A22-AE42-768DD6CC1125}" type="presParOf" srcId="{CAA5A973-F73B-4DC9-BDF5-DC68A2611193}" destId="{2116E2CC-0D3C-49AB-927F-02815F160399}" srcOrd="9" destOrd="0" presId="urn:microsoft.com/office/officeart/2005/8/layout/list1"/>
    <dgm:cxn modelId="{C408E46B-E518-41BC-9292-5BBA1BF3BE4D}" type="presParOf" srcId="{CAA5A973-F73B-4DC9-BDF5-DC68A2611193}" destId="{00F6B839-D2FB-479F-8D72-809AA041DB01}" srcOrd="10" destOrd="0" presId="urn:microsoft.com/office/officeart/2005/8/layout/list1"/>
    <dgm:cxn modelId="{950F82FC-FE54-4C48-9CA9-2F0A6FEC6797}" type="presParOf" srcId="{CAA5A973-F73B-4DC9-BDF5-DC68A2611193}" destId="{ADDDABF6-19DE-425B-AF0E-3256D28F70E5}" srcOrd="11" destOrd="0" presId="urn:microsoft.com/office/officeart/2005/8/layout/list1"/>
    <dgm:cxn modelId="{B7636BEB-7D3A-47DC-B283-02D714430AAD}" type="presParOf" srcId="{CAA5A973-F73B-4DC9-BDF5-DC68A2611193}" destId="{85EDB832-C125-40DB-93C2-4916D1E63988}" srcOrd="12" destOrd="0" presId="urn:microsoft.com/office/officeart/2005/8/layout/list1"/>
    <dgm:cxn modelId="{5C252427-7218-421F-9A66-FE098561D9D2}" type="presParOf" srcId="{85EDB832-C125-40DB-93C2-4916D1E63988}" destId="{7B23380D-8F92-4342-96A6-D07B0D2E7D4A}" srcOrd="0" destOrd="0" presId="urn:microsoft.com/office/officeart/2005/8/layout/list1"/>
    <dgm:cxn modelId="{ABD21BA3-6E00-495B-B165-E045D6B39FC9}" type="presParOf" srcId="{85EDB832-C125-40DB-93C2-4916D1E63988}" destId="{3F957E75-2958-4289-B714-1BC45256FB2B}" srcOrd="1" destOrd="0" presId="urn:microsoft.com/office/officeart/2005/8/layout/list1"/>
    <dgm:cxn modelId="{4E0F4395-6DC1-415E-B406-2C019B6BACD6}" type="presParOf" srcId="{CAA5A973-F73B-4DC9-BDF5-DC68A2611193}" destId="{4BF8FAFF-6171-4F5B-B58F-756FB3910541}" srcOrd="13" destOrd="0" presId="urn:microsoft.com/office/officeart/2005/8/layout/list1"/>
    <dgm:cxn modelId="{67FA6E4D-F73F-4B53-815C-C740EF955E9F}" type="presParOf" srcId="{CAA5A973-F73B-4DC9-BDF5-DC68A2611193}" destId="{E88CBB43-0045-4538-B940-410FB1CA958F}" srcOrd="14" destOrd="0" presId="urn:microsoft.com/office/officeart/2005/8/layout/list1"/>
    <dgm:cxn modelId="{68ECB06B-A7DB-4509-A57D-591FA6A31B37}" type="presParOf" srcId="{CAA5A973-F73B-4DC9-BDF5-DC68A2611193}" destId="{E37479B2-3798-4DF1-BCE4-98DE6372B6C8}" srcOrd="15" destOrd="0" presId="urn:microsoft.com/office/officeart/2005/8/layout/list1"/>
    <dgm:cxn modelId="{360DACCD-40E2-49F2-A1F7-794D25BE2A68}" type="presParOf" srcId="{CAA5A973-F73B-4DC9-BDF5-DC68A2611193}" destId="{CD36AAF1-2F7F-438A-A5D7-706313406DFF}" srcOrd="16" destOrd="0" presId="urn:microsoft.com/office/officeart/2005/8/layout/list1"/>
    <dgm:cxn modelId="{98CC6403-C2C4-4668-BCA1-E43FFD586376}" type="presParOf" srcId="{CD36AAF1-2F7F-438A-A5D7-706313406DFF}" destId="{2BB6F22F-C009-4656-92DC-418CBD8BD327}" srcOrd="0" destOrd="0" presId="urn:microsoft.com/office/officeart/2005/8/layout/list1"/>
    <dgm:cxn modelId="{EC024D0C-B40F-4D58-93DF-488E86BC25FB}" type="presParOf" srcId="{CD36AAF1-2F7F-438A-A5D7-706313406DFF}" destId="{B40AA25C-15FC-48D8-867E-CB7540BFB4B3}" srcOrd="1" destOrd="0" presId="urn:microsoft.com/office/officeart/2005/8/layout/list1"/>
    <dgm:cxn modelId="{72C856E6-B018-466F-8DBC-3459892B4223}" type="presParOf" srcId="{CAA5A973-F73B-4DC9-BDF5-DC68A2611193}" destId="{A5CF900B-5B5E-42FF-8290-4E07873F3ABC}" srcOrd="17" destOrd="0" presId="urn:microsoft.com/office/officeart/2005/8/layout/list1"/>
    <dgm:cxn modelId="{DA55EAC7-B5E9-423D-9512-8FFCC7816881}" type="presParOf" srcId="{CAA5A973-F73B-4DC9-BDF5-DC68A2611193}" destId="{6E617775-CE72-4A92-977F-77E4FC7D435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E60307-AF88-4866-9BEF-13B9BF12270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48AA0C7-4829-4E96-A452-E8013C1F80C2}">
      <dgm:prSet/>
      <dgm:spPr/>
      <dgm:t>
        <a:bodyPr/>
        <a:lstStyle/>
        <a:p>
          <a:r>
            <a:rPr lang="es-ES" b="1" i="0"/>
            <a:t>Slide 5: Proceso de Mediación Comunitaria</a:t>
          </a:r>
          <a:endParaRPr lang="en-US"/>
        </a:p>
      </dgm:t>
    </dgm:pt>
    <dgm:pt modelId="{1F8DD981-CFCC-4380-AF16-BFE2C1B1A7DB}" type="parTrans" cxnId="{F7B5F5C4-8AD2-4BF1-920D-FFBE24B85359}">
      <dgm:prSet/>
      <dgm:spPr/>
      <dgm:t>
        <a:bodyPr/>
        <a:lstStyle/>
        <a:p>
          <a:endParaRPr lang="en-US"/>
        </a:p>
      </dgm:t>
    </dgm:pt>
    <dgm:pt modelId="{5CBD9309-A9DB-4B1F-BC5E-2057461027F6}" type="sibTrans" cxnId="{F7B5F5C4-8AD2-4BF1-920D-FFBE24B85359}">
      <dgm:prSet/>
      <dgm:spPr/>
      <dgm:t>
        <a:bodyPr/>
        <a:lstStyle/>
        <a:p>
          <a:endParaRPr lang="en-US"/>
        </a:p>
      </dgm:t>
    </dgm:pt>
    <dgm:pt modelId="{6FB9CA7E-EA43-4F7F-AB1D-EAC880C510CF}">
      <dgm:prSet/>
      <dgm:spPr/>
      <dgm:t>
        <a:bodyPr/>
        <a:lstStyle/>
        <a:p>
          <a:r>
            <a:rPr lang="es-ES" b="0" i="0"/>
            <a:t>Fase 1: Preparación.</a:t>
          </a:r>
          <a:endParaRPr lang="en-US"/>
        </a:p>
      </dgm:t>
    </dgm:pt>
    <dgm:pt modelId="{91759AE2-07CB-4E04-A47E-CB6BBE4F2373}" type="parTrans" cxnId="{08AD6966-B087-4119-B882-93349F5D22C4}">
      <dgm:prSet/>
      <dgm:spPr/>
      <dgm:t>
        <a:bodyPr/>
        <a:lstStyle/>
        <a:p>
          <a:endParaRPr lang="en-US"/>
        </a:p>
      </dgm:t>
    </dgm:pt>
    <dgm:pt modelId="{492AEC87-4AFD-476B-8A77-8F0899C8A9C6}" type="sibTrans" cxnId="{08AD6966-B087-4119-B882-93349F5D22C4}">
      <dgm:prSet/>
      <dgm:spPr/>
      <dgm:t>
        <a:bodyPr/>
        <a:lstStyle/>
        <a:p>
          <a:endParaRPr lang="en-US"/>
        </a:p>
      </dgm:t>
    </dgm:pt>
    <dgm:pt modelId="{9B977DB5-39EE-4007-BF2C-10010C058AF1}">
      <dgm:prSet/>
      <dgm:spPr/>
      <dgm:t>
        <a:bodyPr/>
        <a:lstStyle/>
        <a:p>
          <a:r>
            <a:rPr lang="es-ES" b="0" i="0"/>
            <a:t>Fase 2: Sesión de mediación.</a:t>
          </a:r>
          <a:endParaRPr lang="en-US"/>
        </a:p>
      </dgm:t>
    </dgm:pt>
    <dgm:pt modelId="{0B794D6A-BFBF-41D4-81CF-F71678F9091F}" type="parTrans" cxnId="{BD8AA9B4-C662-42E7-AE24-00C68355DBB3}">
      <dgm:prSet/>
      <dgm:spPr/>
      <dgm:t>
        <a:bodyPr/>
        <a:lstStyle/>
        <a:p>
          <a:endParaRPr lang="en-US"/>
        </a:p>
      </dgm:t>
    </dgm:pt>
    <dgm:pt modelId="{EDCA4EFC-A958-444D-9055-9ACB4DC0D6C2}" type="sibTrans" cxnId="{BD8AA9B4-C662-42E7-AE24-00C68355DBB3}">
      <dgm:prSet/>
      <dgm:spPr/>
      <dgm:t>
        <a:bodyPr/>
        <a:lstStyle/>
        <a:p>
          <a:endParaRPr lang="en-US"/>
        </a:p>
      </dgm:t>
    </dgm:pt>
    <dgm:pt modelId="{2CA83C93-5E70-436B-86EB-F3406B47A8E4}">
      <dgm:prSet/>
      <dgm:spPr/>
      <dgm:t>
        <a:bodyPr/>
        <a:lstStyle/>
        <a:p>
          <a:r>
            <a:rPr lang="es-ES" b="0" i="0"/>
            <a:t>Fase 3: Acuerdo.</a:t>
          </a:r>
          <a:endParaRPr lang="en-US"/>
        </a:p>
      </dgm:t>
    </dgm:pt>
    <dgm:pt modelId="{48A5B37C-3461-403F-864F-2641ED080F05}" type="parTrans" cxnId="{ACA0A12D-E6D7-4E45-BB94-3CB88993D956}">
      <dgm:prSet/>
      <dgm:spPr/>
      <dgm:t>
        <a:bodyPr/>
        <a:lstStyle/>
        <a:p>
          <a:endParaRPr lang="en-US"/>
        </a:p>
      </dgm:t>
    </dgm:pt>
    <dgm:pt modelId="{5086CEEF-3661-4A0A-9A39-9FA1364008CD}" type="sibTrans" cxnId="{ACA0A12D-E6D7-4E45-BB94-3CB88993D956}">
      <dgm:prSet/>
      <dgm:spPr/>
      <dgm:t>
        <a:bodyPr/>
        <a:lstStyle/>
        <a:p>
          <a:endParaRPr lang="en-US"/>
        </a:p>
      </dgm:t>
    </dgm:pt>
    <dgm:pt modelId="{5A069DF5-6891-4405-8891-B31E99D83838}">
      <dgm:prSet/>
      <dgm:spPr/>
      <dgm:t>
        <a:bodyPr/>
        <a:lstStyle/>
        <a:p>
          <a:r>
            <a:rPr lang="es-ES" b="0" i="0"/>
            <a:t>Fase 4: Seguimiento.</a:t>
          </a:r>
          <a:endParaRPr lang="en-US"/>
        </a:p>
      </dgm:t>
    </dgm:pt>
    <dgm:pt modelId="{76516EB2-09CB-4501-B5DE-420E10B21470}" type="parTrans" cxnId="{BEF24C95-5862-44A0-A6DB-2DFB5AD669D7}">
      <dgm:prSet/>
      <dgm:spPr/>
      <dgm:t>
        <a:bodyPr/>
        <a:lstStyle/>
        <a:p>
          <a:endParaRPr lang="en-US"/>
        </a:p>
      </dgm:t>
    </dgm:pt>
    <dgm:pt modelId="{9137EA16-2DD0-4E2E-A7D0-1FC4B269CCD4}" type="sibTrans" cxnId="{BEF24C95-5862-44A0-A6DB-2DFB5AD669D7}">
      <dgm:prSet/>
      <dgm:spPr/>
      <dgm:t>
        <a:bodyPr/>
        <a:lstStyle/>
        <a:p>
          <a:endParaRPr lang="en-US"/>
        </a:p>
      </dgm:t>
    </dgm:pt>
    <dgm:pt modelId="{EFCBC118-B952-4005-BE2D-80367C4E3B70}" type="pres">
      <dgm:prSet presAssocID="{E2E60307-AF88-4866-9BEF-13B9BF122701}" presName="outerComposite" presStyleCnt="0">
        <dgm:presLayoutVars>
          <dgm:chMax val="5"/>
          <dgm:dir/>
          <dgm:resizeHandles val="exact"/>
        </dgm:presLayoutVars>
      </dgm:prSet>
      <dgm:spPr/>
    </dgm:pt>
    <dgm:pt modelId="{F20C037A-5522-4EEB-9F01-5CCD833FA7A4}" type="pres">
      <dgm:prSet presAssocID="{E2E60307-AF88-4866-9BEF-13B9BF122701}" presName="dummyMaxCanvas" presStyleCnt="0">
        <dgm:presLayoutVars/>
      </dgm:prSet>
      <dgm:spPr/>
    </dgm:pt>
    <dgm:pt modelId="{5DF597E5-4759-4318-943E-085005B27287}" type="pres">
      <dgm:prSet presAssocID="{E2E60307-AF88-4866-9BEF-13B9BF122701}" presName="FiveNodes_1" presStyleLbl="node1" presStyleIdx="0" presStyleCnt="5">
        <dgm:presLayoutVars>
          <dgm:bulletEnabled val="1"/>
        </dgm:presLayoutVars>
      </dgm:prSet>
      <dgm:spPr/>
    </dgm:pt>
    <dgm:pt modelId="{16C4278D-ED20-47F0-A0C1-3D950C0F16FD}" type="pres">
      <dgm:prSet presAssocID="{E2E60307-AF88-4866-9BEF-13B9BF122701}" presName="FiveNodes_2" presStyleLbl="node1" presStyleIdx="1" presStyleCnt="5">
        <dgm:presLayoutVars>
          <dgm:bulletEnabled val="1"/>
        </dgm:presLayoutVars>
      </dgm:prSet>
      <dgm:spPr/>
    </dgm:pt>
    <dgm:pt modelId="{7755301A-99AE-4DC5-BA8C-FE9ADE759086}" type="pres">
      <dgm:prSet presAssocID="{E2E60307-AF88-4866-9BEF-13B9BF122701}" presName="FiveNodes_3" presStyleLbl="node1" presStyleIdx="2" presStyleCnt="5">
        <dgm:presLayoutVars>
          <dgm:bulletEnabled val="1"/>
        </dgm:presLayoutVars>
      </dgm:prSet>
      <dgm:spPr/>
    </dgm:pt>
    <dgm:pt modelId="{99A44813-DB61-4069-98E2-7BB8D7517757}" type="pres">
      <dgm:prSet presAssocID="{E2E60307-AF88-4866-9BEF-13B9BF122701}" presName="FiveNodes_4" presStyleLbl="node1" presStyleIdx="3" presStyleCnt="5">
        <dgm:presLayoutVars>
          <dgm:bulletEnabled val="1"/>
        </dgm:presLayoutVars>
      </dgm:prSet>
      <dgm:spPr/>
    </dgm:pt>
    <dgm:pt modelId="{78550D6E-9D72-431E-9071-3BB9EF8D3BCE}" type="pres">
      <dgm:prSet presAssocID="{E2E60307-AF88-4866-9BEF-13B9BF122701}" presName="FiveNodes_5" presStyleLbl="node1" presStyleIdx="4" presStyleCnt="5">
        <dgm:presLayoutVars>
          <dgm:bulletEnabled val="1"/>
        </dgm:presLayoutVars>
      </dgm:prSet>
      <dgm:spPr/>
    </dgm:pt>
    <dgm:pt modelId="{CB45850C-0997-4263-BDB1-4813EF6E4781}" type="pres">
      <dgm:prSet presAssocID="{E2E60307-AF88-4866-9BEF-13B9BF122701}" presName="FiveConn_1-2" presStyleLbl="fgAccFollowNode1" presStyleIdx="0" presStyleCnt="4">
        <dgm:presLayoutVars>
          <dgm:bulletEnabled val="1"/>
        </dgm:presLayoutVars>
      </dgm:prSet>
      <dgm:spPr/>
    </dgm:pt>
    <dgm:pt modelId="{51A0C821-A8CA-4C95-A114-ED2AD8C12082}" type="pres">
      <dgm:prSet presAssocID="{E2E60307-AF88-4866-9BEF-13B9BF122701}" presName="FiveConn_2-3" presStyleLbl="fgAccFollowNode1" presStyleIdx="1" presStyleCnt="4">
        <dgm:presLayoutVars>
          <dgm:bulletEnabled val="1"/>
        </dgm:presLayoutVars>
      </dgm:prSet>
      <dgm:spPr/>
    </dgm:pt>
    <dgm:pt modelId="{484B047E-93CA-46BA-B6A5-06E97078534F}" type="pres">
      <dgm:prSet presAssocID="{E2E60307-AF88-4866-9BEF-13B9BF122701}" presName="FiveConn_3-4" presStyleLbl="fgAccFollowNode1" presStyleIdx="2" presStyleCnt="4">
        <dgm:presLayoutVars>
          <dgm:bulletEnabled val="1"/>
        </dgm:presLayoutVars>
      </dgm:prSet>
      <dgm:spPr/>
    </dgm:pt>
    <dgm:pt modelId="{61F9BFFE-9E76-4CB8-9203-E15AF2F60253}" type="pres">
      <dgm:prSet presAssocID="{E2E60307-AF88-4866-9BEF-13B9BF122701}" presName="FiveConn_4-5" presStyleLbl="fgAccFollowNode1" presStyleIdx="3" presStyleCnt="4">
        <dgm:presLayoutVars>
          <dgm:bulletEnabled val="1"/>
        </dgm:presLayoutVars>
      </dgm:prSet>
      <dgm:spPr/>
    </dgm:pt>
    <dgm:pt modelId="{F8BECE07-DE11-4EC9-B5E2-0E7FD875C210}" type="pres">
      <dgm:prSet presAssocID="{E2E60307-AF88-4866-9BEF-13B9BF122701}" presName="FiveNodes_1_text" presStyleLbl="node1" presStyleIdx="4" presStyleCnt="5">
        <dgm:presLayoutVars>
          <dgm:bulletEnabled val="1"/>
        </dgm:presLayoutVars>
      </dgm:prSet>
      <dgm:spPr/>
    </dgm:pt>
    <dgm:pt modelId="{A74383CF-9D48-467B-B60D-E66A977A9322}" type="pres">
      <dgm:prSet presAssocID="{E2E60307-AF88-4866-9BEF-13B9BF122701}" presName="FiveNodes_2_text" presStyleLbl="node1" presStyleIdx="4" presStyleCnt="5">
        <dgm:presLayoutVars>
          <dgm:bulletEnabled val="1"/>
        </dgm:presLayoutVars>
      </dgm:prSet>
      <dgm:spPr/>
    </dgm:pt>
    <dgm:pt modelId="{3AAD45F0-9305-4D92-A498-6EA8B10E62E8}" type="pres">
      <dgm:prSet presAssocID="{E2E60307-AF88-4866-9BEF-13B9BF122701}" presName="FiveNodes_3_text" presStyleLbl="node1" presStyleIdx="4" presStyleCnt="5">
        <dgm:presLayoutVars>
          <dgm:bulletEnabled val="1"/>
        </dgm:presLayoutVars>
      </dgm:prSet>
      <dgm:spPr/>
    </dgm:pt>
    <dgm:pt modelId="{8D0B2EDE-D44C-417D-9AA0-2BF9482F2BFC}" type="pres">
      <dgm:prSet presAssocID="{E2E60307-AF88-4866-9BEF-13B9BF122701}" presName="FiveNodes_4_text" presStyleLbl="node1" presStyleIdx="4" presStyleCnt="5">
        <dgm:presLayoutVars>
          <dgm:bulletEnabled val="1"/>
        </dgm:presLayoutVars>
      </dgm:prSet>
      <dgm:spPr/>
    </dgm:pt>
    <dgm:pt modelId="{ED136EAB-3B9E-4DEE-987C-655E8C21559D}" type="pres">
      <dgm:prSet presAssocID="{E2E60307-AF88-4866-9BEF-13B9BF12270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28E7A09-B8B0-43EF-920B-50FE49C18AB8}" type="presOf" srcId="{6FB9CA7E-EA43-4F7F-AB1D-EAC880C510CF}" destId="{A74383CF-9D48-467B-B60D-E66A977A9322}" srcOrd="1" destOrd="0" presId="urn:microsoft.com/office/officeart/2005/8/layout/vProcess5"/>
    <dgm:cxn modelId="{185F4123-062D-440D-9147-BA890CDBEC84}" type="presOf" srcId="{2CA83C93-5E70-436B-86EB-F3406B47A8E4}" destId="{99A44813-DB61-4069-98E2-7BB8D7517757}" srcOrd="0" destOrd="0" presId="urn:microsoft.com/office/officeart/2005/8/layout/vProcess5"/>
    <dgm:cxn modelId="{9D5FC126-92ED-4BE8-8213-9D10ADC18270}" type="presOf" srcId="{5086CEEF-3661-4A0A-9A39-9FA1364008CD}" destId="{61F9BFFE-9E76-4CB8-9203-E15AF2F60253}" srcOrd="0" destOrd="0" presId="urn:microsoft.com/office/officeart/2005/8/layout/vProcess5"/>
    <dgm:cxn modelId="{ACA0A12D-E6D7-4E45-BB94-3CB88993D956}" srcId="{E2E60307-AF88-4866-9BEF-13B9BF122701}" destId="{2CA83C93-5E70-436B-86EB-F3406B47A8E4}" srcOrd="3" destOrd="0" parTransId="{48A5B37C-3461-403F-864F-2641ED080F05}" sibTransId="{5086CEEF-3661-4A0A-9A39-9FA1364008CD}"/>
    <dgm:cxn modelId="{2A2D8631-49D9-42E3-AE9C-C075B5364A28}" type="presOf" srcId="{5A069DF5-6891-4405-8891-B31E99D83838}" destId="{ED136EAB-3B9E-4DEE-987C-655E8C21559D}" srcOrd="1" destOrd="0" presId="urn:microsoft.com/office/officeart/2005/8/layout/vProcess5"/>
    <dgm:cxn modelId="{08AD6966-B087-4119-B882-93349F5D22C4}" srcId="{E2E60307-AF88-4866-9BEF-13B9BF122701}" destId="{6FB9CA7E-EA43-4F7F-AB1D-EAC880C510CF}" srcOrd="1" destOrd="0" parTransId="{91759AE2-07CB-4E04-A47E-CB6BBE4F2373}" sibTransId="{492AEC87-4AFD-476B-8A77-8F0899C8A9C6}"/>
    <dgm:cxn modelId="{A5198467-D35C-4699-AB9C-CD9FB872F489}" type="presOf" srcId="{E2E60307-AF88-4866-9BEF-13B9BF122701}" destId="{EFCBC118-B952-4005-BE2D-80367C4E3B70}" srcOrd="0" destOrd="0" presId="urn:microsoft.com/office/officeart/2005/8/layout/vProcess5"/>
    <dgm:cxn modelId="{35F7F459-F957-4867-AF23-68A5F268D8DC}" type="presOf" srcId="{5CBD9309-A9DB-4B1F-BC5E-2057461027F6}" destId="{CB45850C-0997-4263-BDB1-4813EF6E4781}" srcOrd="0" destOrd="0" presId="urn:microsoft.com/office/officeart/2005/8/layout/vProcess5"/>
    <dgm:cxn modelId="{094E408C-3778-4D7E-95BA-871F046E64AB}" type="presOf" srcId="{492AEC87-4AFD-476B-8A77-8F0899C8A9C6}" destId="{51A0C821-A8CA-4C95-A114-ED2AD8C12082}" srcOrd="0" destOrd="0" presId="urn:microsoft.com/office/officeart/2005/8/layout/vProcess5"/>
    <dgm:cxn modelId="{BEF24C95-5862-44A0-A6DB-2DFB5AD669D7}" srcId="{E2E60307-AF88-4866-9BEF-13B9BF122701}" destId="{5A069DF5-6891-4405-8891-B31E99D83838}" srcOrd="4" destOrd="0" parTransId="{76516EB2-09CB-4501-B5DE-420E10B21470}" sibTransId="{9137EA16-2DD0-4E2E-A7D0-1FC4B269CCD4}"/>
    <dgm:cxn modelId="{0F28279D-A0BB-4EB1-B116-8C167F95986C}" type="presOf" srcId="{5A069DF5-6891-4405-8891-B31E99D83838}" destId="{78550D6E-9D72-431E-9071-3BB9EF8D3BCE}" srcOrd="0" destOrd="0" presId="urn:microsoft.com/office/officeart/2005/8/layout/vProcess5"/>
    <dgm:cxn modelId="{46E9D99E-4075-477E-8C20-8BCFD791A63A}" type="presOf" srcId="{B48AA0C7-4829-4E96-A452-E8013C1F80C2}" destId="{F8BECE07-DE11-4EC9-B5E2-0E7FD875C210}" srcOrd="1" destOrd="0" presId="urn:microsoft.com/office/officeart/2005/8/layout/vProcess5"/>
    <dgm:cxn modelId="{BD8AA9B4-C662-42E7-AE24-00C68355DBB3}" srcId="{E2E60307-AF88-4866-9BEF-13B9BF122701}" destId="{9B977DB5-39EE-4007-BF2C-10010C058AF1}" srcOrd="2" destOrd="0" parTransId="{0B794D6A-BFBF-41D4-81CF-F71678F9091F}" sibTransId="{EDCA4EFC-A958-444D-9055-9ACB4DC0D6C2}"/>
    <dgm:cxn modelId="{63CC83B7-9F13-4B9D-8294-1A40E36FC438}" type="presOf" srcId="{2CA83C93-5E70-436B-86EB-F3406B47A8E4}" destId="{8D0B2EDE-D44C-417D-9AA0-2BF9482F2BFC}" srcOrd="1" destOrd="0" presId="urn:microsoft.com/office/officeart/2005/8/layout/vProcess5"/>
    <dgm:cxn modelId="{F7B5F5C4-8AD2-4BF1-920D-FFBE24B85359}" srcId="{E2E60307-AF88-4866-9BEF-13B9BF122701}" destId="{B48AA0C7-4829-4E96-A452-E8013C1F80C2}" srcOrd="0" destOrd="0" parTransId="{1F8DD981-CFCC-4380-AF16-BFE2C1B1A7DB}" sibTransId="{5CBD9309-A9DB-4B1F-BC5E-2057461027F6}"/>
    <dgm:cxn modelId="{BA4F6EC7-AED8-4AED-82AB-F62ED90517F2}" type="presOf" srcId="{EDCA4EFC-A958-444D-9055-9ACB4DC0D6C2}" destId="{484B047E-93CA-46BA-B6A5-06E97078534F}" srcOrd="0" destOrd="0" presId="urn:microsoft.com/office/officeart/2005/8/layout/vProcess5"/>
    <dgm:cxn modelId="{5D8B3DE0-C50D-480A-B266-84C7583878BA}" type="presOf" srcId="{9B977DB5-39EE-4007-BF2C-10010C058AF1}" destId="{3AAD45F0-9305-4D92-A498-6EA8B10E62E8}" srcOrd="1" destOrd="0" presId="urn:microsoft.com/office/officeart/2005/8/layout/vProcess5"/>
    <dgm:cxn modelId="{BE92FCE6-7F35-435E-AE67-2640D290EB29}" type="presOf" srcId="{9B977DB5-39EE-4007-BF2C-10010C058AF1}" destId="{7755301A-99AE-4DC5-BA8C-FE9ADE759086}" srcOrd="0" destOrd="0" presId="urn:microsoft.com/office/officeart/2005/8/layout/vProcess5"/>
    <dgm:cxn modelId="{D8453CF3-21C0-4B44-B5DC-7135A9417F82}" type="presOf" srcId="{B48AA0C7-4829-4E96-A452-E8013C1F80C2}" destId="{5DF597E5-4759-4318-943E-085005B27287}" srcOrd="0" destOrd="0" presId="urn:microsoft.com/office/officeart/2005/8/layout/vProcess5"/>
    <dgm:cxn modelId="{25F603F8-56EE-46B3-9C6B-C3C20E1EAEAD}" type="presOf" srcId="{6FB9CA7E-EA43-4F7F-AB1D-EAC880C510CF}" destId="{16C4278D-ED20-47F0-A0C1-3D950C0F16FD}" srcOrd="0" destOrd="0" presId="urn:microsoft.com/office/officeart/2005/8/layout/vProcess5"/>
    <dgm:cxn modelId="{29A60764-DAB9-4A82-9B89-F4E111690BDF}" type="presParOf" srcId="{EFCBC118-B952-4005-BE2D-80367C4E3B70}" destId="{F20C037A-5522-4EEB-9F01-5CCD833FA7A4}" srcOrd="0" destOrd="0" presId="urn:microsoft.com/office/officeart/2005/8/layout/vProcess5"/>
    <dgm:cxn modelId="{31D48090-9BD6-4DA6-836A-BBCE5B04B856}" type="presParOf" srcId="{EFCBC118-B952-4005-BE2D-80367C4E3B70}" destId="{5DF597E5-4759-4318-943E-085005B27287}" srcOrd="1" destOrd="0" presId="urn:microsoft.com/office/officeart/2005/8/layout/vProcess5"/>
    <dgm:cxn modelId="{D695F645-665A-42BE-B341-77F28BB4BF15}" type="presParOf" srcId="{EFCBC118-B952-4005-BE2D-80367C4E3B70}" destId="{16C4278D-ED20-47F0-A0C1-3D950C0F16FD}" srcOrd="2" destOrd="0" presId="urn:microsoft.com/office/officeart/2005/8/layout/vProcess5"/>
    <dgm:cxn modelId="{A36AAD4A-C05D-4D16-B64A-5F73E25728A5}" type="presParOf" srcId="{EFCBC118-B952-4005-BE2D-80367C4E3B70}" destId="{7755301A-99AE-4DC5-BA8C-FE9ADE759086}" srcOrd="3" destOrd="0" presId="urn:microsoft.com/office/officeart/2005/8/layout/vProcess5"/>
    <dgm:cxn modelId="{0BBB5786-EBF9-428E-851E-21D967011D69}" type="presParOf" srcId="{EFCBC118-B952-4005-BE2D-80367C4E3B70}" destId="{99A44813-DB61-4069-98E2-7BB8D7517757}" srcOrd="4" destOrd="0" presId="urn:microsoft.com/office/officeart/2005/8/layout/vProcess5"/>
    <dgm:cxn modelId="{77493739-4C69-4D2A-919E-3A7F4AC06AB3}" type="presParOf" srcId="{EFCBC118-B952-4005-BE2D-80367C4E3B70}" destId="{78550D6E-9D72-431E-9071-3BB9EF8D3BCE}" srcOrd="5" destOrd="0" presId="urn:microsoft.com/office/officeart/2005/8/layout/vProcess5"/>
    <dgm:cxn modelId="{E1A239CA-8F5F-4527-B10A-77485849B010}" type="presParOf" srcId="{EFCBC118-B952-4005-BE2D-80367C4E3B70}" destId="{CB45850C-0997-4263-BDB1-4813EF6E4781}" srcOrd="6" destOrd="0" presId="urn:microsoft.com/office/officeart/2005/8/layout/vProcess5"/>
    <dgm:cxn modelId="{96369033-1958-4E1E-923F-359A0BF30BDF}" type="presParOf" srcId="{EFCBC118-B952-4005-BE2D-80367C4E3B70}" destId="{51A0C821-A8CA-4C95-A114-ED2AD8C12082}" srcOrd="7" destOrd="0" presId="urn:microsoft.com/office/officeart/2005/8/layout/vProcess5"/>
    <dgm:cxn modelId="{9E0D4695-EF25-4BC3-B074-9CBB28C450ED}" type="presParOf" srcId="{EFCBC118-B952-4005-BE2D-80367C4E3B70}" destId="{484B047E-93CA-46BA-B6A5-06E97078534F}" srcOrd="8" destOrd="0" presId="urn:microsoft.com/office/officeart/2005/8/layout/vProcess5"/>
    <dgm:cxn modelId="{ABBE410D-8830-4436-8372-EF2065CFA4E3}" type="presParOf" srcId="{EFCBC118-B952-4005-BE2D-80367C4E3B70}" destId="{61F9BFFE-9E76-4CB8-9203-E15AF2F60253}" srcOrd="9" destOrd="0" presId="urn:microsoft.com/office/officeart/2005/8/layout/vProcess5"/>
    <dgm:cxn modelId="{4730C670-5E28-4CA9-9ED9-FBE6BC3D6A80}" type="presParOf" srcId="{EFCBC118-B952-4005-BE2D-80367C4E3B70}" destId="{F8BECE07-DE11-4EC9-B5E2-0E7FD875C210}" srcOrd="10" destOrd="0" presId="urn:microsoft.com/office/officeart/2005/8/layout/vProcess5"/>
    <dgm:cxn modelId="{CAC0AAFD-0548-49B5-BDAD-CFA02FAD51B9}" type="presParOf" srcId="{EFCBC118-B952-4005-BE2D-80367C4E3B70}" destId="{A74383CF-9D48-467B-B60D-E66A977A9322}" srcOrd="11" destOrd="0" presId="urn:microsoft.com/office/officeart/2005/8/layout/vProcess5"/>
    <dgm:cxn modelId="{09A36BDC-99A0-455A-9C0D-11290E323371}" type="presParOf" srcId="{EFCBC118-B952-4005-BE2D-80367C4E3B70}" destId="{3AAD45F0-9305-4D92-A498-6EA8B10E62E8}" srcOrd="12" destOrd="0" presId="urn:microsoft.com/office/officeart/2005/8/layout/vProcess5"/>
    <dgm:cxn modelId="{022B1D47-A145-4734-ABE6-749CB52BE7D6}" type="presParOf" srcId="{EFCBC118-B952-4005-BE2D-80367C4E3B70}" destId="{8D0B2EDE-D44C-417D-9AA0-2BF9482F2BFC}" srcOrd="13" destOrd="0" presId="urn:microsoft.com/office/officeart/2005/8/layout/vProcess5"/>
    <dgm:cxn modelId="{6AA7A5EB-EB26-4E28-BDFF-4F9C2F92A517}" type="presParOf" srcId="{EFCBC118-B952-4005-BE2D-80367C4E3B70}" destId="{ED136EAB-3B9E-4DEE-987C-655E8C21559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D2776-08D4-4747-9BED-28C1E13BFCD4}">
      <dsp:nvSpPr>
        <dsp:cNvPr id="0" name=""/>
        <dsp:cNvSpPr/>
      </dsp:nvSpPr>
      <dsp:spPr>
        <a:xfrm>
          <a:off x="0" y="0"/>
          <a:ext cx="8405164" cy="997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i="0" kern="1200"/>
            <a:t>Slide 1: Bienvenida</a:t>
          </a:r>
          <a:endParaRPr lang="en-US" sz="2600" kern="1200"/>
        </a:p>
      </dsp:txBody>
      <dsp:txXfrm>
        <a:off x="29224" y="29224"/>
        <a:ext cx="7244155" cy="939345"/>
      </dsp:txXfrm>
    </dsp:sp>
    <dsp:sp modelId="{75913905-A8E0-4D29-914D-8730D74D2A1A}">
      <dsp:nvSpPr>
        <dsp:cNvPr id="0" name=""/>
        <dsp:cNvSpPr/>
      </dsp:nvSpPr>
      <dsp:spPr>
        <a:xfrm>
          <a:off x="703932" y="1179210"/>
          <a:ext cx="8405164" cy="997793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i="0" kern="1200"/>
            <a:t>Título: ¡Bienvenidos al Taller de Introducción a la Mediación Comunitaria!</a:t>
          </a:r>
          <a:endParaRPr lang="en-US" sz="2600" kern="1200"/>
        </a:p>
      </dsp:txBody>
      <dsp:txXfrm>
        <a:off x="733156" y="1208434"/>
        <a:ext cx="6994218" cy="939345"/>
      </dsp:txXfrm>
    </dsp:sp>
    <dsp:sp modelId="{E09BD77C-B3D3-47F1-8419-B2641FF4CD17}">
      <dsp:nvSpPr>
        <dsp:cNvPr id="0" name=""/>
        <dsp:cNvSpPr/>
      </dsp:nvSpPr>
      <dsp:spPr>
        <a:xfrm>
          <a:off x="1397358" y="2358420"/>
          <a:ext cx="8405164" cy="997793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i="0" kern="1200"/>
            <a:t>Breve introducción del facilitador.</a:t>
          </a:r>
          <a:endParaRPr lang="en-US" sz="2600" kern="1200"/>
        </a:p>
      </dsp:txBody>
      <dsp:txXfrm>
        <a:off x="1426582" y="2387644"/>
        <a:ext cx="7004725" cy="939345"/>
      </dsp:txXfrm>
    </dsp:sp>
    <dsp:sp modelId="{8B334211-E0EC-44B7-9D31-9A0DBA540A60}">
      <dsp:nvSpPr>
        <dsp:cNvPr id="0" name=""/>
        <dsp:cNvSpPr/>
      </dsp:nvSpPr>
      <dsp:spPr>
        <a:xfrm>
          <a:off x="2101291" y="3537630"/>
          <a:ext cx="8405164" cy="997793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i="0" kern="1200"/>
            <a:t>Objetivo de la sesión.</a:t>
          </a:r>
          <a:endParaRPr lang="en-US" sz="2600" kern="1200"/>
        </a:p>
      </dsp:txBody>
      <dsp:txXfrm>
        <a:off x="2130515" y="3566854"/>
        <a:ext cx="6994218" cy="939345"/>
      </dsp:txXfrm>
    </dsp:sp>
    <dsp:sp modelId="{34B33CA9-03C0-4310-BDD8-118F4FF698BC}">
      <dsp:nvSpPr>
        <dsp:cNvPr id="0" name=""/>
        <dsp:cNvSpPr/>
      </dsp:nvSpPr>
      <dsp:spPr>
        <a:xfrm>
          <a:off x="7756599" y="764218"/>
          <a:ext cx="648565" cy="6485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902526" y="764218"/>
        <a:ext cx="356711" cy="488045"/>
      </dsp:txXfrm>
    </dsp:sp>
    <dsp:sp modelId="{0A832E46-9EBA-4FFC-8A2A-F7D28EE54148}">
      <dsp:nvSpPr>
        <dsp:cNvPr id="0" name=""/>
        <dsp:cNvSpPr/>
      </dsp:nvSpPr>
      <dsp:spPr>
        <a:xfrm>
          <a:off x="8460531" y="1943429"/>
          <a:ext cx="648565" cy="6485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8606458" y="1943429"/>
        <a:ext cx="356711" cy="488045"/>
      </dsp:txXfrm>
    </dsp:sp>
    <dsp:sp modelId="{CBE19DDB-77CE-4153-BC79-88E40991D7BF}">
      <dsp:nvSpPr>
        <dsp:cNvPr id="0" name=""/>
        <dsp:cNvSpPr/>
      </dsp:nvSpPr>
      <dsp:spPr>
        <a:xfrm>
          <a:off x="9153957" y="3122639"/>
          <a:ext cx="648565" cy="6485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9299884" y="3122639"/>
        <a:ext cx="356711" cy="488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5C272-7C63-4753-8856-81231AC4A958}">
      <dsp:nvSpPr>
        <dsp:cNvPr id="0" name=""/>
        <dsp:cNvSpPr/>
      </dsp:nvSpPr>
      <dsp:spPr>
        <a:xfrm>
          <a:off x="1855046" y="2257"/>
          <a:ext cx="2831818" cy="16990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/>
            <a:t>Slide 2: ¿Qué es la Mediación Comunitaria?</a:t>
          </a:r>
          <a:endParaRPr lang="en-US" sz="2000" kern="1200"/>
        </a:p>
      </dsp:txBody>
      <dsp:txXfrm>
        <a:off x="1904811" y="52022"/>
        <a:ext cx="2732288" cy="1599560"/>
      </dsp:txXfrm>
    </dsp:sp>
    <dsp:sp modelId="{8D642778-6ABE-4D5C-A203-BD2B5C02CAD7}">
      <dsp:nvSpPr>
        <dsp:cNvPr id="0" name=""/>
        <dsp:cNvSpPr/>
      </dsp:nvSpPr>
      <dsp:spPr>
        <a:xfrm>
          <a:off x="4936064" y="500657"/>
          <a:ext cx="600345" cy="702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936064" y="641115"/>
        <a:ext cx="420242" cy="421374"/>
      </dsp:txXfrm>
    </dsp:sp>
    <dsp:sp modelId="{CB4E7E6B-7124-4984-946A-FC3EB333C3D4}">
      <dsp:nvSpPr>
        <dsp:cNvPr id="0" name=""/>
        <dsp:cNvSpPr/>
      </dsp:nvSpPr>
      <dsp:spPr>
        <a:xfrm>
          <a:off x="5819591" y="2257"/>
          <a:ext cx="2831818" cy="1699090"/>
        </a:xfrm>
        <a:prstGeom prst="roundRect">
          <a:avLst>
            <a:gd name="adj" fmla="val 1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Definición de mediación comunitaria.</a:t>
          </a:r>
          <a:endParaRPr lang="en-US" sz="2000" kern="1200"/>
        </a:p>
      </dsp:txBody>
      <dsp:txXfrm>
        <a:off x="5869356" y="52022"/>
        <a:ext cx="2732288" cy="1599560"/>
      </dsp:txXfrm>
    </dsp:sp>
    <dsp:sp modelId="{A1FC39D6-FAC9-4631-BAD1-B2ED364C2F91}">
      <dsp:nvSpPr>
        <dsp:cNvPr id="0" name=""/>
        <dsp:cNvSpPr/>
      </dsp:nvSpPr>
      <dsp:spPr>
        <a:xfrm rot="5400000">
          <a:off x="6935328" y="1899575"/>
          <a:ext cx="600345" cy="702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7024814" y="1950548"/>
        <a:ext cx="421374" cy="420242"/>
      </dsp:txXfrm>
    </dsp:sp>
    <dsp:sp modelId="{99BF8A1E-58D0-4D61-9034-664270855840}">
      <dsp:nvSpPr>
        <dsp:cNvPr id="0" name=""/>
        <dsp:cNvSpPr/>
      </dsp:nvSpPr>
      <dsp:spPr>
        <a:xfrm>
          <a:off x="5819591" y="2834075"/>
          <a:ext cx="2831818" cy="1699090"/>
        </a:xfrm>
        <a:prstGeom prst="roundRect">
          <a:avLst>
            <a:gd name="adj" fmla="val 1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Importancia de la mediación en la resolución de conflictos a nivel comunitario.</a:t>
          </a:r>
          <a:endParaRPr lang="en-US" sz="2000" kern="1200"/>
        </a:p>
      </dsp:txBody>
      <dsp:txXfrm>
        <a:off x="5869356" y="2883840"/>
        <a:ext cx="2732288" cy="1599560"/>
      </dsp:txXfrm>
    </dsp:sp>
    <dsp:sp modelId="{83AE9156-987E-4BEA-831F-A05992E3D674}">
      <dsp:nvSpPr>
        <dsp:cNvPr id="0" name=""/>
        <dsp:cNvSpPr/>
      </dsp:nvSpPr>
      <dsp:spPr>
        <a:xfrm rot="10800000">
          <a:off x="4970046" y="3332475"/>
          <a:ext cx="600345" cy="702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150149" y="3472933"/>
        <a:ext cx="420242" cy="421374"/>
      </dsp:txXfrm>
    </dsp:sp>
    <dsp:sp modelId="{249D7885-BB2B-4C97-A12B-D1B463AA0D87}">
      <dsp:nvSpPr>
        <dsp:cNvPr id="0" name=""/>
        <dsp:cNvSpPr/>
      </dsp:nvSpPr>
      <dsp:spPr>
        <a:xfrm>
          <a:off x="1855046" y="2834075"/>
          <a:ext cx="2831818" cy="1699090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Beneficios de la mediación comunitaria.</a:t>
          </a:r>
          <a:endParaRPr lang="en-US" sz="2000" kern="1200"/>
        </a:p>
      </dsp:txBody>
      <dsp:txXfrm>
        <a:off x="1904811" y="2883840"/>
        <a:ext cx="2732288" cy="1599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54AD8-0CFB-4268-A971-75DE10C9DDF1}">
      <dsp:nvSpPr>
        <dsp:cNvPr id="0" name=""/>
        <dsp:cNvSpPr/>
      </dsp:nvSpPr>
      <dsp:spPr>
        <a:xfrm>
          <a:off x="0" y="348911"/>
          <a:ext cx="105064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C44A1-8DEC-49D1-BF77-8851702992EB}">
      <dsp:nvSpPr>
        <dsp:cNvPr id="0" name=""/>
        <dsp:cNvSpPr/>
      </dsp:nvSpPr>
      <dsp:spPr>
        <a:xfrm>
          <a:off x="525322" y="53711"/>
          <a:ext cx="735451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83" tIns="0" rIns="2779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/>
            <a:t>Slide 3: Principios de la Mediación Comunitaria</a:t>
          </a:r>
          <a:endParaRPr lang="en-US" sz="2000" kern="1200"/>
        </a:p>
      </dsp:txBody>
      <dsp:txXfrm>
        <a:off x="554143" y="82532"/>
        <a:ext cx="7296877" cy="532758"/>
      </dsp:txXfrm>
    </dsp:sp>
    <dsp:sp modelId="{C3AE1210-47FE-484A-9D0D-B95C36CFAE13}">
      <dsp:nvSpPr>
        <dsp:cNvPr id="0" name=""/>
        <dsp:cNvSpPr/>
      </dsp:nvSpPr>
      <dsp:spPr>
        <a:xfrm>
          <a:off x="0" y="1256111"/>
          <a:ext cx="105064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F8C47-27A9-4401-AE55-CDC3C5B114DE}">
      <dsp:nvSpPr>
        <dsp:cNvPr id="0" name=""/>
        <dsp:cNvSpPr/>
      </dsp:nvSpPr>
      <dsp:spPr>
        <a:xfrm>
          <a:off x="525322" y="960911"/>
          <a:ext cx="7354519" cy="59040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83" tIns="0" rIns="2779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Neutralidad.</a:t>
          </a:r>
          <a:endParaRPr lang="en-US" sz="2000" kern="1200"/>
        </a:p>
      </dsp:txBody>
      <dsp:txXfrm>
        <a:off x="554143" y="989732"/>
        <a:ext cx="7296877" cy="532758"/>
      </dsp:txXfrm>
    </dsp:sp>
    <dsp:sp modelId="{00F6B839-D2FB-479F-8D72-809AA041DB01}">
      <dsp:nvSpPr>
        <dsp:cNvPr id="0" name=""/>
        <dsp:cNvSpPr/>
      </dsp:nvSpPr>
      <dsp:spPr>
        <a:xfrm>
          <a:off x="0" y="2163312"/>
          <a:ext cx="105064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F70CF-B77C-4FC1-8264-4B31092C6A0C}">
      <dsp:nvSpPr>
        <dsp:cNvPr id="0" name=""/>
        <dsp:cNvSpPr/>
      </dsp:nvSpPr>
      <dsp:spPr>
        <a:xfrm>
          <a:off x="525322" y="1868112"/>
          <a:ext cx="7354519" cy="59040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83" tIns="0" rIns="2779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Voluntariedad.</a:t>
          </a:r>
          <a:endParaRPr lang="en-US" sz="2000" kern="1200"/>
        </a:p>
      </dsp:txBody>
      <dsp:txXfrm>
        <a:off x="554143" y="1896933"/>
        <a:ext cx="7296877" cy="532758"/>
      </dsp:txXfrm>
    </dsp:sp>
    <dsp:sp modelId="{E88CBB43-0045-4538-B940-410FB1CA958F}">
      <dsp:nvSpPr>
        <dsp:cNvPr id="0" name=""/>
        <dsp:cNvSpPr/>
      </dsp:nvSpPr>
      <dsp:spPr>
        <a:xfrm>
          <a:off x="0" y="3070512"/>
          <a:ext cx="105064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57E75-2958-4289-B714-1BC45256FB2B}">
      <dsp:nvSpPr>
        <dsp:cNvPr id="0" name=""/>
        <dsp:cNvSpPr/>
      </dsp:nvSpPr>
      <dsp:spPr>
        <a:xfrm>
          <a:off x="525322" y="2775312"/>
          <a:ext cx="7354519" cy="59040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83" tIns="0" rIns="2779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Confidencialidad.</a:t>
          </a:r>
          <a:endParaRPr lang="en-US" sz="2000" kern="1200"/>
        </a:p>
      </dsp:txBody>
      <dsp:txXfrm>
        <a:off x="554143" y="2804133"/>
        <a:ext cx="7296877" cy="532758"/>
      </dsp:txXfrm>
    </dsp:sp>
    <dsp:sp modelId="{6E617775-CE72-4A92-977F-77E4FC7D4358}">
      <dsp:nvSpPr>
        <dsp:cNvPr id="0" name=""/>
        <dsp:cNvSpPr/>
      </dsp:nvSpPr>
      <dsp:spPr>
        <a:xfrm>
          <a:off x="0" y="3977712"/>
          <a:ext cx="105064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AA25C-15FC-48D8-867E-CB7540BFB4B3}">
      <dsp:nvSpPr>
        <dsp:cNvPr id="0" name=""/>
        <dsp:cNvSpPr/>
      </dsp:nvSpPr>
      <dsp:spPr>
        <a:xfrm>
          <a:off x="525322" y="3682512"/>
          <a:ext cx="7354519" cy="59040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983" tIns="0" rIns="2779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Autodeterminación.</a:t>
          </a:r>
          <a:endParaRPr lang="en-US" sz="2000" kern="1200"/>
        </a:p>
      </dsp:txBody>
      <dsp:txXfrm>
        <a:off x="554143" y="3711333"/>
        <a:ext cx="7296877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597E5-4759-4318-943E-085005B27287}">
      <dsp:nvSpPr>
        <dsp:cNvPr id="0" name=""/>
        <dsp:cNvSpPr/>
      </dsp:nvSpPr>
      <dsp:spPr>
        <a:xfrm>
          <a:off x="0" y="0"/>
          <a:ext cx="8089971" cy="816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i="0" kern="1200"/>
            <a:t>Slide 5: Proceso de Mediación Comunitaria</a:t>
          </a:r>
          <a:endParaRPr lang="en-US" sz="2700" kern="1200"/>
        </a:p>
      </dsp:txBody>
      <dsp:txXfrm>
        <a:off x="23911" y="23911"/>
        <a:ext cx="7113521" cy="768554"/>
      </dsp:txXfrm>
    </dsp:sp>
    <dsp:sp modelId="{16C4278D-ED20-47F0-A0C1-3D950C0F16FD}">
      <dsp:nvSpPr>
        <dsp:cNvPr id="0" name=""/>
        <dsp:cNvSpPr/>
      </dsp:nvSpPr>
      <dsp:spPr>
        <a:xfrm>
          <a:off x="604121" y="929761"/>
          <a:ext cx="8089971" cy="8163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/>
            <a:t>Fase 1: Preparación.</a:t>
          </a:r>
          <a:endParaRPr lang="en-US" sz="2700" kern="1200"/>
        </a:p>
      </dsp:txBody>
      <dsp:txXfrm>
        <a:off x="628032" y="953672"/>
        <a:ext cx="6907383" cy="768554"/>
      </dsp:txXfrm>
    </dsp:sp>
    <dsp:sp modelId="{7755301A-99AE-4DC5-BA8C-FE9ADE759086}">
      <dsp:nvSpPr>
        <dsp:cNvPr id="0" name=""/>
        <dsp:cNvSpPr/>
      </dsp:nvSpPr>
      <dsp:spPr>
        <a:xfrm>
          <a:off x="1208242" y="1859523"/>
          <a:ext cx="8089971" cy="8163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/>
            <a:t>Fase 2: Sesión de mediación.</a:t>
          </a:r>
          <a:endParaRPr lang="en-US" sz="2700" kern="1200"/>
        </a:p>
      </dsp:txBody>
      <dsp:txXfrm>
        <a:off x="1232153" y="1883434"/>
        <a:ext cx="6907383" cy="768554"/>
      </dsp:txXfrm>
    </dsp:sp>
    <dsp:sp modelId="{99A44813-DB61-4069-98E2-7BB8D7517757}">
      <dsp:nvSpPr>
        <dsp:cNvPr id="0" name=""/>
        <dsp:cNvSpPr/>
      </dsp:nvSpPr>
      <dsp:spPr>
        <a:xfrm>
          <a:off x="1812363" y="2789285"/>
          <a:ext cx="8089971" cy="816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/>
            <a:t>Fase 3: Acuerdo.</a:t>
          </a:r>
          <a:endParaRPr lang="en-US" sz="2700" kern="1200"/>
        </a:p>
      </dsp:txBody>
      <dsp:txXfrm>
        <a:off x="1836274" y="2813196"/>
        <a:ext cx="6907383" cy="768554"/>
      </dsp:txXfrm>
    </dsp:sp>
    <dsp:sp modelId="{78550D6E-9D72-431E-9071-3BB9EF8D3BCE}">
      <dsp:nvSpPr>
        <dsp:cNvPr id="0" name=""/>
        <dsp:cNvSpPr/>
      </dsp:nvSpPr>
      <dsp:spPr>
        <a:xfrm>
          <a:off x="2416484" y="3719047"/>
          <a:ext cx="8089971" cy="8163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/>
            <a:t>Fase 4: Seguimiento.</a:t>
          </a:r>
          <a:endParaRPr lang="en-US" sz="2700" kern="1200"/>
        </a:p>
      </dsp:txBody>
      <dsp:txXfrm>
        <a:off x="2440395" y="3742958"/>
        <a:ext cx="6907383" cy="768554"/>
      </dsp:txXfrm>
    </dsp:sp>
    <dsp:sp modelId="{CB45850C-0997-4263-BDB1-4813EF6E4781}">
      <dsp:nvSpPr>
        <dsp:cNvPr id="0" name=""/>
        <dsp:cNvSpPr/>
      </dsp:nvSpPr>
      <dsp:spPr>
        <a:xfrm>
          <a:off x="7559326" y="596408"/>
          <a:ext cx="530644" cy="530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678721" y="596408"/>
        <a:ext cx="291854" cy="399310"/>
      </dsp:txXfrm>
    </dsp:sp>
    <dsp:sp modelId="{51A0C821-A8CA-4C95-A114-ED2AD8C12082}">
      <dsp:nvSpPr>
        <dsp:cNvPr id="0" name=""/>
        <dsp:cNvSpPr/>
      </dsp:nvSpPr>
      <dsp:spPr>
        <a:xfrm>
          <a:off x="8163447" y="1526170"/>
          <a:ext cx="530644" cy="530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282842" y="1526170"/>
        <a:ext cx="291854" cy="399310"/>
      </dsp:txXfrm>
    </dsp:sp>
    <dsp:sp modelId="{484B047E-93CA-46BA-B6A5-06E97078534F}">
      <dsp:nvSpPr>
        <dsp:cNvPr id="0" name=""/>
        <dsp:cNvSpPr/>
      </dsp:nvSpPr>
      <dsp:spPr>
        <a:xfrm>
          <a:off x="8767568" y="2442325"/>
          <a:ext cx="530644" cy="530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886963" y="2442325"/>
        <a:ext cx="291854" cy="399310"/>
      </dsp:txXfrm>
    </dsp:sp>
    <dsp:sp modelId="{61F9BFFE-9E76-4CB8-9203-E15AF2F60253}">
      <dsp:nvSpPr>
        <dsp:cNvPr id="0" name=""/>
        <dsp:cNvSpPr/>
      </dsp:nvSpPr>
      <dsp:spPr>
        <a:xfrm>
          <a:off x="9371690" y="3381158"/>
          <a:ext cx="530644" cy="530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491085" y="3381158"/>
        <a:ext cx="291854" cy="39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F580F-56F0-90D2-B59C-3ED0524FE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D5C298-1D0F-5EF5-C43F-D8FBA14C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5E471-E960-641C-B5AB-6B98F541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4C057D-98A7-7F4F-D97A-9E1A9219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317FA-2665-2963-636E-4B19EA47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7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14BB9-4820-C755-4858-AE299803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5F0E65-A881-659B-35D7-2149DEBD6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C69FD8-03BB-EDA9-C42E-782D614C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9436F3-00F7-E4FB-E1B8-B64C4D81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F0083-6006-A9E1-18EF-320C4E3B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00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10A1A5-7747-2F73-A84F-9546B35A5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A16E4D-7FCB-CEED-6CA8-FC62FECBA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B8CB6-47B9-2F38-38CB-3D164223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DCF469-5144-50F4-9FF5-F5697683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3AF64-B7D6-F23F-8923-6E551FFC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3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A669A-97C6-29B2-BF9F-A616360D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4A96E-839F-FB59-6B14-4B47B61E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83252-2D06-5F6B-361A-5DB00BB3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79830F-2E40-FFBB-F957-D0288520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9770B-33B7-1F1F-E621-8F5A2A6A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19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3179E-D895-2D9E-9247-F95CC393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F79D98-8746-BD11-816D-A7FEACC7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6A725F-66A8-3970-9DE0-DF6D3021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B1BD5-AA04-21AF-3EB4-2E0C020D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7427A-B828-82E9-95F2-F3EC7533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59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74BED-6A8B-2360-AB5B-0C2D7DDE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543D18-FEBC-46B3-EDA8-F6F438A7A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82B11A-805A-1D51-0989-4FF93C5D5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40D209-99B0-0C3D-6931-9DAF1790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8E5861-FB42-938D-7434-74B10B94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E773C2-9096-160E-AE31-C4972248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04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C756-37D1-8770-BD09-96A16CD4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021AF-C585-0D02-1A89-4E4ABBFAC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D49EF-DF46-ECDE-7803-9CF934AFF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9B4AE0-9D19-3A4C-2122-8F7455EF4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D9E4F9-2B54-A57D-5D65-C1DCA1ACB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39F929-81B3-8AB9-0963-66E3A37B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0704D8-F8CA-2865-63EC-6CD64BC8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9D9311-7377-1006-D76F-D30EC6E0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6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50D6D-05C0-CACB-9EB6-5B024C15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AEE8AE-9AEF-C098-4036-789F6A28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D8C442-06B8-6F91-A591-9648F02D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F62467-7878-6BE9-F8C7-8775255C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3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5E5B57-84E4-C364-879E-BE01B24A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61E26B-1169-05B4-0CB5-9DF29664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1F0D69-DD05-A664-CCA0-A8D42E20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09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89CD2-2C91-2440-9EC6-9C0F229C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3CB0E-AB0B-6300-8015-CB8EA317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5C72EE-5883-CFFF-720E-337AE0DBD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89DE8F-871C-8A64-AAB6-AFDE3081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F216A5-282B-FC5C-D49D-4963458F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FD0C8D-7858-DA5E-B326-EF41F01F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39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10F07-ADF5-DDCC-3C71-D30FC822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89AE31-1E7E-7679-3E90-02E4466F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D54B26-B5A9-38F9-FB11-571D96E17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FD99CD-11D7-A5DF-0F03-C8FAA756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C17771-7FFF-CAFA-CDA5-846DB8C1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FA8434-C724-79AA-E31D-26C1EA66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40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BF9FAE-FE22-4A71-B304-FC3B6F5F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F48723-F8B0-65CF-7F5F-E3216C0CF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87477E-DB92-D1A7-0B04-E824801E2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34BB91-DA52-4891-A4EE-25159560835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189699-980A-BF1A-C8EF-F6143BBFC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D1DC3F-D09E-80A9-5C56-E61DA3F69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D973B0-6B42-4B54-AFE2-1C51659B00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71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085A9F-6777-1F6E-981C-237F00631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s-ES" sz="4200" b="0" i="0">
                <a:effectLst/>
                <a:highlight>
                  <a:srgbClr val="FFFFFF"/>
                </a:highlight>
                <a:latin typeface="Söhne"/>
              </a:rPr>
              <a:t>Introducción a la Mediación Comunitaria: Herramientas para Construir Paz</a:t>
            </a:r>
            <a:endParaRPr lang="es-ES" sz="42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E25106-66ED-8247-EEDA-16BD73581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es-ES" sz="1900"/>
              <a:t>Sofia Fernández Durán</a:t>
            </a:r>
          </a:p>
          <a:p>
            <a:r>
              <a:rPr lang="es-ES" sz="1900"/>
              <a:t>Mediadora y Facilitadora en Procesos restaurativos</a:t>
            </a:r>
          </a:p>
          <a:p>
            <a:r>
              <a:rPr lang="es-ES" sz="1900"/>
              <a:t>Formadora en Competencias de Inteligencia Emocional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fas encima de un libro">
            <a:extLst>
              <a:ext uri="{FF2B5EF4-FFF2-40B4-BE49-F238E27FC236}">
                <a16:creationId xmlns:a16="http://schemas.microsoft.com/office/drawing/2014/main" id="{AC595B7A-74FE-58F5-DD89-91CA488E3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" r="26970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5D0C0-D80F-FCF3-DDD1-781A8D831759}"/>
              </a:ext>
            </a:extLst>
          </p:cNvPr>
          <p:cNvSpPr txBox="1"/>
          <p:nvPr/>
        </p:nvSpPr>
        <p:spPr>
          <a:xfrm>
            <a:off x="8079978" y="2533476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</a:rPr>
              <a:t>Slide 9: Recursos para Estudiantes de Mediación</a:t>
            </a:r>
            <a:endParaRPr lang="en-US" sz="20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Libros recomendados.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Organizaciones y asociaciones relacionadas con la mediación comunitaria.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Cursos y talleres adicionales.</a:t>
            </a:r>
          </a:p>
        </p:txBody>
      </p:sp>
    </p:spTree>
    <p:extLst>
      <p:ext uri="{BB962C8B-B14F-4D97-AF65-F5344CB8AC3E}">
        <p14:creationId xmlns:p14="http://schemas.microsoft.com/office/powerpoint/2010/main" val="307917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 grupo de figuras de palos de madera multicolores">
            <a:extLst>
              <a:ext uri="{FF2B5EF4-FFF2-40B4-BE49-F238E27FC236}">
                <a16:creationId xmlns:a16="http://schemas.microsoft.com/office/drawing/2014/main" id="{EB3FE93B-5653-FE02-3E69-242EE1B50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1" r="18833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70B2B5C7-5648-7771-84D2-F3766D533CB9}"/>
              </a:ext>
            </a:extLst>
          </p:cNvPr>
          <p:cNvSpPr txBox="1"/>
          <p:nvPr/>
        </p:nvSpPr>
        <p:spPr>
          <a:xfrm>
            <a:off x="8153400" y="2543364"/>
            <a:ext cx="3434180" cy="359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>
                <a:effectLst/>
                <a:highlight>
                  <a:srgbClr val="FFFFFF"/>
                </a:highlight>
              </a:rPr>
              <a:t>Slide 10: Cierre y Agradecimiento</a:t>
            </a:r>
            <a:endParaRPr lang="en-US" sz="19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  <a:highlight>
                  <a:srgbClr val="FFFFFF"/>
                </a:highlight>
              </a:rPr>
              <a:t>Agradecimiento a los participantes por su participación.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  <a:highlight>
                  <a:srgbClr val="FFFFFF"/>
                </a:highlight>
              </a:rPr>
              <a:t>Recordatorio de la importancia de la mediación comunitaria en la construcción de paz.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  <a:highlight>
                  <a:srgbClr val="FFFFFF"/>
                </a:highlight>
              </a:rPr>
              <a:t>Información de contacto del facilitador para consultas adicionales.</a:t>
            </a:r>
          </a:p>
        </p:txBody>
      </p:sp>
    </p:spTree>
    <p:extLst>
      <p:ext uri="{BB962C8B-B14F-4D97-AF65-F5344CB8AC3E}">
        <p14:creationId xmlns:p14="http://schemas.microsoft.com/office/powerpoint/2010/main" val="82559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55842377-DC77-3425-788A-7C704796C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261097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57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CDEC210F-EC8D-70C6-1713-810E8A884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467423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89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7F85FED3-A11D-EDB5-1718-B4A9840F6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724368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48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guras talladas de seres humanos coloridas">
            <a:extLst>
              <a:ext uri="{FF2B5EF4-FFF2-40B4-BE49-F238E27FC236}">
                <a16:creationId xmlns:a16="http://schemas.microsoft.com/office/drawing/2014/main" id="{374ED825-59A4-399F-E9A9-633AAA57F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12" r="30379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4FA813-627A-7227-CBF6-6DBE7F382BC4}"/>
              </a:ext>
            </a:extLst>
          </p:cNvPr>
          <p:cNvSpPr txBox="1"/>
          <p:nvPr/>
        </p:nvSpPr>
        <p:spPr>
          <a:xfrm>
            <a:off x="4572001" y="2201958"/>
            <a:ext cx="6781800" cy="3900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</a:rPr>
              <a:t>Slide 4: Roles en la Mediación Comunitaria</a:t>
            </a:r>
            <a:endParaRPr lang="en-US" sz="20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Rol del mediador.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Rol de las partes en conflicto.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Importancia de la imparcialidad del mediador.</a:t>
            </a:r>
          </a:p>
        </p:txBody>
      </p:sp>
    </p:spTree>
    <p:extLst>
      <p:ext uri="{BB962C8B-B14F-4D97-AF65-F5344CB8AC3E}">
        <p14:creationId xmlns:p14="http://schemas.microsoft.com/office/powerpoint/2010/main" val="239878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uadroTexto 2">
            <a:extLst>
              <a:ext uri="{FF2B5EF4-FFF2-40B4-BE49-F238E27FC236}">
                <a16:creationId xmlns:a16="http://schemas.microsoft.com/office/drawing/2014/main" id="{52FEA69B-68B4-7814-BA73-5A3944226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55561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244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70D5AAD7-4677-0281-F460-3D72A4D75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27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FD2CEF-CC86-78A6-BF85-E421C19DDBF7}"/>
              </a:ext>
            </a:extLst>
          </p:cNvPr>
          <p:cNvSpPr txBox="1"/>
          <p:nvPr/>
        </p:nvSpPr>
        <p:spPr>
          <a:xfrm>
            <a:off x="8079978" y="2533476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</a:rPr>
              <a:t>Slide 6: Habilidades del Mediador</a:t>
            </a:r>
            <a:endParaRPr lang="en-US" sz="20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Escucha activa.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Empatía.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Comunicación efectiva.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Pensamiento creativo y solución de problemas.</a:t>
            </a:r>
          </a:p>
        </p:txBody>
      </p:sp>
    </p:spTree>
    <p:extLst>
      <p:ext uri="{BB962C8B-B14F-4D97-AF65-F5344CB8AC3E}">
        <p14:creationId xmlns:p14="http://schemas.microsoft.com/office/powerpoint/2010/main" val="427580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que mate en una partida de ajedrez">
            <a:extLst>
              <a:ext uri="{FF2B5EF4-FFF2-40B4-BE49-F238E27FC236}">
                <a16:creationId xmlns:a16="http://schemas.microsoft.com/office/drawing/2014/main" id="{420DFA80-80AB-551D-FB90-DD6307395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0" r="10443" b="2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D8BFE5-FCF1-9BAC-E976-6C59EA0CDA3F}"/>
              </a:ext>
            </a:extLst>
          </p:cNvPr>
          <p:cNvSpPr txBox="1"/>
          <p:nvPr/>
        </p:nvSpPr>
        <p:spPr>
          <a:xfrm>
            <a:off x="8079978" y="2533476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</a:rPr>
              <a:t>Slide 7: Caso Práctico: Simulación de Mediación Comunitaria</a:t>
            </a:r>
            <a:endParaRPr lang="en-US" sz="20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Descripción del caso.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Asignación de roles a los participantes.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Simulación de una sesión de mediación.</a:t>
            </a:r>
          </a:p>
        </p:txBody>
      </p:sp>
    </p:spTree>
    <p:extLst>
      <p:ext uri="{BB962C8B-B14F-4D97-AF65-F5344CB8AC3E}">
        <p14:creationId xmlns:p14="http://schemas.microsoft.com/office/powerpoint/2010/main" val="121950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bujos en un papel de colores">
            <a:extLst>
              <a:ext uri="{FF2B5EF4-FFF2-40B4-BE49-F238E27FC236}">
                <a16:creationId xmlns:a16="http://schemas.microsoft.com/office/drawing/2014/main" id="{7E0BB62A-2E46-6CBA-82E9-A721AB1C61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5" r="3046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4CA1041-C9F1-14D7-F5AB-3D0849C9143C}"/>
              </a:ext>
            </a:extLst>
          </p:cNvPr>
          <p:cNvSpPr txBox="1"/>
          <p:nvPr/>
        </p:nvSpPr>
        <p:spPr>
          <a:xfrm>
            <a:off x="6823878" y="2533476"/>
            <a:ext cx="4491820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</a:rPr>
              <a:t>Slide 8: Debriefing</a:t>
            </a:r>
            <a:endParaRPr lang="en-US" sz="20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Reflexión sobre la simulación.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Comentarios y preguntas de los participantes.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Lecciones aprendidas.</a:t>
            </a:r>
          </a:p>
        </p:txBody>
      </p:sp>
    </p:spTree>
    <p:extLst>
      <p:ext uri="{BB962C8B-B14F-4D97-AF65-F5344CB8AC3E}">
        <p14:creationId xmlns:p14="http://schemas.microsoft.com/office/powerpoint/2010/main" val="2927941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287</Words>
  <Application>Microsoft Office PowerPoint</Application>
  <PresentationFormat>Panorámica</PresentationFormat>
  <Paragraphs>47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Söhne</vt:lpstr>
      <vt:lpstr>Tema de Office</vt:lpstr>
      <vt:lpstr>Introducción a la Mediación Comunitaria: Herramientas para Construir Paz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Mediación Comunitaria: Herramientas para Construir Paz</dc:title>
  <dc:creator>Sofia Fernandez Duran</dc:creator>
  <cp:lastModifiedBy>Sofia Fernandez Duran</cp:lastModifiedBy>
  <cp:revision>1</cp:revision>
  <dcterms:created xsi:type="dcterms:W3CDTF">2024-05-12T12:10:19Z</dcterms:created>
  <dcterms:modified xsi:type="dcterms:W3CDTF">2024-05-12T12:20:08Z</dcterms:modified>
</cp:coreProperties>
</file>