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9BD81-FAF7-A5AA-79C9-50FA07974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DE02B2-483F-36AB-C079-66B51FEC6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CC4B0-DA69-0D0E-E471-EEA2267C0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07C7-C6E4-4A62-A929-0491BDF2B5CB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248F67-218B-1692-27B9-9DD6078E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A15C87-784C-1194-ADA7-3955B2BD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2304-BEEA-4BE5-8B4B-F7B47FA9F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20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C47AC-DD85-D5D8-E719-A0D23D68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E2A1B2-9C30-9D33-F768-145DE4BFF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CD54FA-F110-EF3C-045D-043DE17B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07C7-C6E4-4A62-A929-0491BDF2B5CB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EC8A8A-C514-F4CA-DD62-089641C6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9D6F47-5B1F-16C9-114D-F65D7307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2304-BEEA-4BE5-8B4B-F7B47FA9F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20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7ACC1B-AB22-A292-5EBA-F7DF20E5A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9C7339-2AE4-B461-45EC-E058FADCD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7FBAE-6941-D4A5-ECE9-05198F78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07C7-C6E4-4A62-A929-0491BDF2B5CB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93CE35-1ECC-B81A-2DA8-BDB5EA74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3CC70-7E06-5A67-E35E-B5C97934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2304-BEEA-4BE5-8B4B-F7B47FA9F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5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72516-AB1F-8A71-861D-AFA6BE8D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A35825-449C-40A1-9C60-F1FCA1F3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51162F-F9EA-F636-1774-5F97D90B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07C7-C6E4-4A62-A929-0491BDF2B5CB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57158F-B1E2-BD56-63F2-98D71BE9D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E34F3-A594-83ED-BF09-B1294DCF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2304-BEEA-4BE5-8B4B-F7B47FA9F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00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CD18C-0F0B-2DDF-F50A-790CC8C6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E89BD6-AC58-1308-41AF-8B8DB566E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D69A82-D211-7AB5-6FCC-9889CC8C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07C7-C6E4-4A62-A929-0491BDF2B5CB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51A361-5CD3-45B8-2251-3CC9A97A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49D09D-DF8E-30B6-16FC-F491CE0CF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2304-BEEA-4BE5-8B4B-F7B47FA9F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5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1E5A1-0E87-016F-FAFD-4FC4CD0A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FE7C6A-C975-7EBC-27B8-F82BB77E2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C8D3F3-5013-FC79-9ECE-BA86D16AF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C7D3BF-C503-2B26-68B3-D7863A546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07C7-C6E4-4A62-A929-0491BDF2B5CB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9FAD63-E424-1F92-080F-255B0BED8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CE3557-25C7-3D9A-4CA8-872A64DA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2304-BEEA-4BE5-8B4B-F7B47FA9F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82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F5D24-6E33-9C9E-DC26-2BA07A2C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7C0787-EDC7-72A8-7AD7-F02FF8DF5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1C0BE6-1D46-9836-8AA2-CE838C85A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3DF7C-237D-A217-8B05-27B49FA90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CEA91D-D9B3-5BA7-1A3B-1E5A52346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100858-538C-EF3A-A735-2AFCFAB6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07C7-C6E4-4A62-A929-0491BDF2B5CB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BFE7E9-CF09-C2F5-ACFC-BB1DCA3E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AFC3FB7-D74C-9033-80AD-6183C085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2304-BEEA-4BE5-8B4B-F7B47FA9F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5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6FE1C-0BCB-64DD-48B6-2D50FF00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B0F58DC-2E53-85ED-C590-EAFC2937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07C7-C6E4-4A62-A929-0491BDF2B5CB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E41506-71A6-4CE8-D6A3-A22DA15F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68A7CA-3F12-7D91-100B-C9A3DED5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2304-BEEA-4BE5-8B4B-F7B47FA9F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8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6CDA5E-89D7-C33A-348C-0FB58A5D5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07C7-C6E4-4A62-A929-0491BDF2B5CB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02B10-421A-2A5E-2B52-82DD6A00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75AC48-DE5F-42D5-3D5B-4431E92F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2304-BEEA-4BE5-8B4B-F7B47FA9F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31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91304-2470-4D31-6345-5966C404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6D779-00FA-588F-357A-13CABE94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B27DE8-0377-734C-2591-7A98CF382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9BA944-F665-9757-AE34-8951FE55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07C7-C6E4-4A62-A929-0491BDF2B5CB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9A4EAE-F475-7D86-6E3F-8ADDC5C6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880549-4AA5-6D47-3D7F-578ADBD0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2304-BEEA-4BE5-8B4B-F7B47FA9F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51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CAD4D-6929-2E6D-8807-3980FE641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E06961-F557-708B-BFD2-DC1C07EB1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8A5DF2-9FCD-076F-BB46-231CE800E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4B6576-A8F1-53CC-14D4-93DBAE14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07C7-C6E4-4A62-A929-0491BDF2B5CB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1F74A5-09D7-F762-F2E3-727A4B6C7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A82B9F-609D-CA19-2F21-18AC2398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2304-BEEA-4BE5-8B4B-F7B47FA9F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9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438AD5-3AE2-A0F8-93DA-47C611FF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C732A8-38B2-E2DD-2665-FF9EF143D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2F531A-EC21-713E-DA29-1D949EE36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6B07C7-C6E4-4A62-A929-0491BDF2B5CB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2421D0-CCCB-2210-64FC-93F69D7E4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4AF699-1BBE-8F30-9489-18D34106C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752304-BEEA-4BE5-8B4B-F7B47FA9F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70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D4A5FF-9629-22EE-0595-CA86A6B76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s-ES" sz="5000" b="0" i="0">
                <a:effectLst/>
                <a:highlight>
                  <a:srgbClr val="FFFFFF"/>
                </a:highlight>
                <a:latin typeface="Söhne"/>
              </a:rPr>
              <a:t>Taller de Diálogos Restaurativos: Construyendo Puentes de Comunicación</a:t>
            </a:r>
            <a:endParaRPr lang="es-ES" sz="50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11A739-D7FC-693E-D144-0EFCFD2EC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s-ES" sz="2200"/>
              <a:t>Sofia Fernández Durán</a:t>
            </a:r>
          </a:p>
          <a:p>
            <a:pPr algn="l"/>
            <a:r>
              <a:rPr lang="es-ES" sz="2200"/>
              <a:t>Mediadora/Facilitadora en Diálogos Restaurativos</a:t>
            </a:r>
          </a:p>
          <a:p>
            <a:pPr algn="l"/>
            <a:r>
              <a:rPr lang="es-ES" sz="2200"/>
              <a:t>Facilitadora Experta en Inteligencia Emocional</a:t>
            </a:r>
          </a:p>
        </p:txBody>
      </p:sp>
      <p:pic>
        <p:nvPicPr>
          <p:cNvPr id="5" name="Picture 4" descr="Cuadros de diálogo en 3D">
            <a:extLst>
              <a:ext uri="{FF2B5EF4-FFF2-40B4-BE49-F238E27FC236}">
                <a16:creationId xmlns:a16="http://schemas.microsoft.com/office/drawing/2014/main" id="{B0EAB5CD-C0B3-FB39-0789-7EFBBE944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9" r="22636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9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a viendo un teléfono vacío">
            <a:extLst>
              <a:ext uri="{FF2B5EF4-FFF2-40B4-BE49-F238E27FC236}">
                <a16:creationId xmlns:a16="http://schemas.microsoft.com/office/drawing/2014/main" id="{1B59C49B-581F-65D3-B9CC-0FEF929E6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58" r="14698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7F829B-2B8E-32C1-B4D9-B41147BD3593}"/>
              </a:ext>
            </a:extLst>
          </p:cNvPr>
          <p:cNvSpPr txBox="1"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</a:rPr>
              <a:t>Slide 9: Contacto</a:t>
            </a:r>
            <a:endParaRPr lang="en-US" sz="22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Información de contacto del facilitador del taller.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Invitación a realizar consultas o solicitar más información.</a:t>
            </a:r>
          </a:p>
        </p:txBody>
      </p:sp>
    </p:spTree>
    <p:extLst>
      <p:ext uri="{BB962C8B-B14F-4D97-AF65-F5344CB8AC3E}">
        <p14:creationId xmlns:p14="http://schemas.microsoft.com/office/powerpoint/2010/main" val="111627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tas adhesivas en una pared">
            <a:extLst>
              <a:ext uri="{FF2B5EF4-FFF2-40B4-BE49-F238E27FC236}">
                <a16:creationId xmlns:a16="http://schemas.microsoft.com/office/drawing/2014/main" id="{3F5D3B29-1C8B-B0EF-7A0A-A42137358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87" r="12551" b="2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B71CF2-F061-B547-BCD9-46F155F3837F}"/>
              </a:ext>
            </a:extLst>
          </p:cNvPr>
          <p:cNvSpPr txBox="1"/>
          <p:nvPr/>
        </p:nvSpPr>
        <p:spPr>
          <a:xfrm>
            <a:off x="8079978" y="2533476"/>
            <a:ext cx="336923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highlight>
                  <a:srgbClr val="FFFFFF"/>
                </a:highlight>
              </a:rPr>
              <a:t>Slide 10: Gracias</a:t>
            </a:r>
            <a:endParaRPr lang="en-US" sz="20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Agradecimiento a los participantes por su atención.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Recordatorio de los beneficios de los diálogos restaurativos para la comunidad educativa.</a:t>
            </a:r>
          </a:p>
        </p:txBody>
      </p:sp>
    </p:spTree>
    <p:extLst>
      <p:ext uri="{BB962C8B-B14F-4D97-AF65-F5344CB8AC3E}">
        <p14:creationId xmlns:p14="http://schemas.microsoft.com/office/powerpoint/2010/main" val="202013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mpecabezas blanco con una pieza roja">
            <a:extLst>
              <a:ext uri="{FF2B5EF4-FFF2-40B4-BE49-F238E27FC236}">
                <a16:creationId xmlns:a16="http://schemas.microsoft.com/office/drawing/2014/main" id="{70C8DC36-FD28-A14A-CBAF-2BEA25E36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02" r="3009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BBCAD1-AF49-088D-F0BB-939D4364D138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</a:rPr>
              <a:t>Slide 1: Introducción</a:t>
            </a:r>
            <a:endParaRPr lang="en-US" sz="22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Título: Bienvenidos al Taller de Diálogos Restaurativos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Objetivo del taller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Breve descripción de lo que son los diálogos restaurativos y su importancia en la resolución de conflictos.</a:t>
            </a:r>
          </a:p>
        </p:txBody>
      </p:sp>
    </p:spTree>
    <p:extLst>
      <p:ext uri="{BB962C8B-B14F-4D97-AF65-F5344CB8AC3E}">
        <p14:creationId xmlns:p14="http://schemas.microsoft.com/office/powerpoint/2010/main" val="149381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 grupo de figuras de palos de madera multicolores">
            <a:extLst>
              <a:ext uri="{FF2B5EF4-FFF2-40B4-BE49-F238E27FC236}">
                <a16:creationId xmlns:a16="http://schemas.microsoft.com/office/drawing/2014/main" id="{7BBF1B29-E670-CF86-5C92-3226F4A8B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20" r="3355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8CE6E11-9465-8F72-CBCA-DB5249C4C5D0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</a:rPr>
              <a:t>Slide 2: ¿Qué son los Diálogos Restaurativos?</a:t>
            </a:r>
            <a:endParaRPr lang="en-US" sz="22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Definición de diálogos restaurativos.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Principios fundamentales (empatía, responsabilidad, respeto, inclusión).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Comparación con otros métodos de resolución de conflictos.</a:t>
            </a:r>
          </a:p>
        </p:txBody>
      </p:sp>
    </p:spTree>
    <p:extLst>
      <p:ext uri="{BB962C8B-B14F-4D97-AF65-F5344CB8AC3E}">
        <p14:creationId xmlns:p14="http://schemas.microsoft.com/office/powerpoint/2010/main" val="397447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ezas de rompecabezas">
            <a:extLst>
              <a:ext uri="{FF2B5EF4-FFF2-40B4-BE49-F238E27FC236}">
                <a16:creationId xmlns:a16="http://schemas.microsoft.com/office/drawing/2014/main" id="{36A5FBE1-49C4-226B-00F7-7D83D558A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28" r="2361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B4557-E4FE-B3BC-92C1-EC0B6C939DC9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</a:rPr>
              <a:t>Slide 3: Beneficios de los Diálogos Restaurativos</a:t>
            </a:r>
            <a:endParaRPr lang="en-US" sz="22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Mejora de las relaciones interpersonales.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Fomento de la empatía y la comprensión.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Reducción de conflictos y violencia.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Promoción de un clima escolar más positivo.</a:t>
            </a:r>
          </a:p>
        </p:txBody>
      </p:sp>
    </p:spTree>
    <p:extLst>
      <p:ext uri="{BB962C8B-B14F-4D97-AF65-F5344CB8AC3E}">
        <p14:creationId xmlns:p14="http://schemas.microsoft.com/office/powerpoint/2010/main" val="359761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uadros de diálogo verdes">
            <a:extLst>
              <a:ext uri="{FF2B5EF4-FFF2-40B4-BE49-F238E27FC236}">
                <a16:creationId xmlns:a16="http://schemas.microsoft.com/office/drawing/2014/main" id="{BC6AC69B-0CA8-3BE8-B058-5C6B6DF1D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15" r="27444" b="2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A1C6602-5723-968E-FBFE-DFBC424E1AF7}"/>
              </a:ext>
            </a:extLst>
          </p:cNvPr>
          <p:cNvSpPr txBox="1"/>
          <p:nvPr/>
        </p:nvSpPr>
        <p:spPr>
          <a:xfrm>
            <a:off x="4553734" y="2409830"/>
            <a:ext cx="6798539" cy="370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highlight>
                  <a:srgbClr val="FFFFFF"/>
                </a:highlight>
              </a:rPr>
              <a:t>Slide 4: Proceso de los Diálogos Restaurativos</a:t>
            </a:r>
            <a:endParaRPr lang="en-US" sz="20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Fase 1: Preparación (identificación del conflicto, selección de participantes).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Fase 2: Diálogo (facilitado por un mediador, énfasis en escuchar y entender).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Fase 3: Acuerdo (compromisos mutuos, soluciones consensuadas).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Fase 4: Seguimiento (evaluación del progreso, apoyo continuo).</a:t>
            </a:r>
          </a:p>
        </p:txBody>
      </p:sp>
    </p:spTree>
    <p:extLst>
      <p:ext uri="{BB962C8B-B14F-4D97-AF65-F5344CB8AC3E}">
        <p14:creationId xmlns:p14="http://schemas.microsoft.com/office/powerpoint/2010/main" val="11202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Juguete de una persona roja frente a dos líneas de figuras blancas">
            <a:extLst>
              <a:ext uri="{FF2B5EF4-FFF2-40B4-BE49-F238E27FC236}">
                <a16:creationId xmlns:a16="http://schemas.microsoft.com/office/drawing/2014/main" id="{65DCECD2-BED4-FDB4-201F-010F10A85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1" r="28646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6F2398-C443-4DBF-9867-EF4B174438EB}"/>
              </a:ext>
            </a:extLst>
          </p:cNvPr>
          <p:cNvSpPr txBox="1"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</a:rPr>
              <a:t>Slide 5: Ejemplos de Situaciones</a:t>
            </a:r>
            <a:endParaRPr lang="en-US" sz="22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Ejemplo de conflicto entre compañeros.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Ejemplo de conflicto con un profesor.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Ejemplo de conflicto familiar.</a:t>
            </a:r>
          </a:p>
        </p:txBody>
      </p:sp>
    </p:spTree>
    <p:extLst>
      <p:ext uri="{BB962C8B-B14F-4D97-AF65-F5344CB8AC3E}">
        <p14:creationId xmlns:p14="http://schemas.microsoft.com/office/powerpoint/2010/main" val="237927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nes clavados en una superficie blanca y conectando un hilo negro">
            <a:extLst>
              <a:ext uri="{FF2B5EF4-FFF2-40B4-BE49-F238E27FC236}">
                <a16:creationId xmlns:a16="http://schemas.microsoft.com/office/drawing/2014/main" id="{93E2E0CC-78A9-627A-5E88-5025C185B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19" r="45236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36A2B7-0CC3-0556-97FA-F1269ACD916D}"/>
              </a:ext>
            </a:extLst>
          </p:cNvPr>
          <p:cNvSpPr txBox="1"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</a:rPr>
              <a:t>Slide 6: Herramientas para la Comunicación Efectiva</a:t>
            </a:r>
            <a:endParaRPr lang="en-US" sz="22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Escucha activa.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Uso del lenguaje no violento.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Expresión de emociones de manera constructiva.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Respeto por las diferencias individuales.</a:t>
            </a:r>
          </a:p>
        </p:txBody>
      </p:sp>
    </p:spTree>
    <p:extLst>
      <p:ext uri="{BB962C8B-B14F-4D97-AF65-F5344CB8AC3E}">
        <p14:creationId xmlns:p14="http://schemas.microsoft.com/office/powerpoint/2010/main" val="245555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o entre la multitud">
            <a:extLst>
              <a:ext uri="{FF2B5EF4-FFF2-40B4-BE49-F238E27FC236}">
                <a16:creationId xmlns:a16="http://schemas.microsoft.com/office/drawing/2014/main" id="{D5929607-416E-025A-3350-9B568EBEF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8" r="2043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B23BE9-59F8-1272-5B12-0DCCF3A50668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</a:rPr>
              <a:t>Slide 7: Dinámica Práctica: Simulación de Diálogo Restaurativo</a:t>
            </a:r>
            <a:endParaRPr lang="en-US" sz="22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Descripción de la dinámica.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Roles de los participantes (afectados, mediador).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Escenario de simulación.</a:t>
            </a:r>
          </a:p>
        </p:txBody>
      </p:sp>
    </p:spTree>
    <p:extLst>
      <p:ext uri="{BB962C8B-B14F-4D97-AF65-F5344CB8AC3E}">
        <p14:creationId xmlns:p14="http://schemas.microsoft.com/office/powerpoint/2010/main" val="85392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ágenes de papel artesanal de múltiples colores">
            <a:extLst>
              <a:ext uri="{FF2B5EF4-FFF2-40B4-BE49-F238E27FC236}">
                <a16:creationId xmlns:a16="http://schemas.microsoft.com/office/drawing/2014/main" id="{112D66D8-E3E9-D506-1E32-2BED14BBC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97" r="29159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0FC5ED3-03F3-2DC9-DFF7-956FD2BD4AB3}"/>
              </a:ext>
            </a:extLst>
          </p:cNvPr>
          <p:cNvSpPr txBox="1"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</a:rPr>
              <a:t>Slide 8: Reflexión Final</a:t>
            </a:r>
            <a:endParaRPr lang="en-US" sz="22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Preguntas para la reflexión personal.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Importancia de la práctica de los diálogos restaurativos en la vida cotidiana.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Recursos adicionales para seguir aprendiendo sobre este tema.</a:t>
            </a:r>
          </a:p>
        </p:txBody>
      </p:sp>
    </p:spTree>
    <p:extLst>
      <p:ext uri="{BB962C8B-B14F-4D97-AF65-F5344CB8AC3E}">
        <p14:creationId xmlns:p14="http://schemas.microsoft.com/office/powerpoint/2010/main" val="3251487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348</Words>
  <Application>Microsoft Office PowerPoint</Application>
  <PresentationFormat>Panorámica</PresentationFormat>
  <Paragraphs>45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Söhne</vt:lpstr>
      <vt:lpstr>Tema de Office</vt:lpstr>
      <vt:lpstr>Taller de Diálogos Restaurativos: Construyendo Puentes de Comunicación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Diálogos Restaurativos: Construyendo Puentes de Comunicación</dc:title>
  <dc:creator>Sofia Fernandez Duran</dc:creator>
  <cp:lastModifiedBy>Sofia Fernandez Duran</cp:lastModifiedBy>
  <cp:revision>1</cp:revision>
  <dcterms:created xsi:type="dcterms:W3CDTF">2024-05-12T07:47:32Z</dcterms:created>
  <dcterms:modified xsi:type="dcterms:W3CDTF">2024-05-12T07:55:59Z</dcterms:modified>
</cp:coreProperties>
</file>